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Lst>
  <p:sldIdLst>
    <p:sldId id="256" r:id="rId5"/>
    <p:sldId id="257" r:id="rId6"/>
    <p:sldId id="258" r:id="rId7"/>
    <p:sldId id="259" r:id="rId8"/>
    <p:sldId id="266" r:id="rId9"/>
    <p:sldId id="262" r:id="rId10"/>
    <p:sldId id="267" r:id="rId11"/>
    <p:sldId id="263" r:id="rId12"/>
    <p:sldId id="269" r:id="rId13"/>
    <p:sldId id="270" r:id="rId14"/>
    <p:sldId id="26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5" autoAdjust="0"/>
    <p:restoredTop sz="94660" autoAdjust="0"/>
  </p:normalViewPr>
  <p:slideViewPr>
    <p:cSldViewPr snapToGrid="0">
      <p:cViewPr varScale="1">
        <p:scale>
          <a:sx n="72" d="100"/>
          <a:sy n="72" d="100"/>
        </p:scale>
        <p:origin x="660" y="78"/>
      </p:cViewPr>
      <p:guideLst>
        <p:guide orient="horz" pos="2160"/>
        <p:guide pos="3840"/>
      </p:guideLst>
    </p:cSldViewPr>
  </p:slideViewPr>
  <p:outlineViewPr>
    <p:cViewPr>
      <p:scale>
        <a:sx n="33" d="100"/>
        <a:sy n="33" d="100"/>
      </p:scale>
      <p:origin x="42" y="36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oy Hicks" userId="11176a0f-c955-4cde-9156-7768b9d3d858" providerId="ADAL" clId="{1F5271C9-99F6-4208-8D09-274F6A04748F}"/>
    <pc:docChg chg="undo custSel addSld delSld modSld">
      <pc:chgData name="Troy Hicks" userId="11176a0f-c955-4cde-9156-7768b9d3d858" providerId="ADAL" clId="{1F5271C9-99F6-4208-8D09-274F6A04748F}" dt="2020-07-13T20:11:59.863" v="23" actId="13926"/>
      <pc:docMkLst>
        <pc:docMk/>
      </pc:docMkLst>
      <pc:sldChg chg="add del">
        <pc:chgData name="Troy Hicks" userId="11176a0f-c955-4cde-9156-7768b9d3d858" providerId="ADAL" clId="{1F5271C9-99F6-4208-8D09-274F6A04748F}" dt="2020-07-13T20:11:06.711" v="15" actId="2696"/>
        <pc:sldMkLst>
          <pc:docMk/>
          <pc:sldMk cId="418902644" sldId="260"/>
        </pc:sldMkLst>
      </pc:sldChg>
      <pc:sldChg chg="add del">
        <pc:chgData name="Troy Hicks" userId="11176a0f-c955-4cde-9156-7768b9d3d858" providerId="ADAL" clId="{1F5271C9-99F6-4208-8D09-274F6A04748F}" dt="2020-07-13T20:11:13.874" v="16" actId="2696"/>
        <pc:sldMkLst>
          <pc:docMk/>
          <pc:sldMk cId="2339757181" sldId="261"/>
        </pc:sldMkLst>
      </pc:sldChg>
      <pc:sldChg chg="modSp mod">
        <pc:chgData name="Troy Hicks" userId="11176a0f-c955-4cde-9156-7768b9d3d858" providerId="ADAL" clId="{1F5271C9-99F6-4208-8D09-274F6A04748F}" dt="2020-07-13T20:11:59.863" v="23" actId="13926"/>
        <pc:sldMkLst>
          <pc:docMk/>
          <pc:sldMk cId="3550679205" sldId="262"/>
        </pc:sldMkLst>
        <pc:spChg chg="mod">
          <ac:chgData name="Troy Hicks" userId="11176a0f-c955-4cde-9156-7768b9d3d858" providerId="ADAL" clId="{1F5271C9-99F6-4208-8D09-274F6A04748F}" dt="2020-07-13T20:11:59.863" v="23" actId="13926"/>
          <ac:spMkLst>
            <pc:docMk/>
            <pc:sldMk cId="3550679205" sldId="262"/>
            <ac:spMk id="2" creationId="{2AB5DB25-D9DE-4961-A0A0-53FA19EC9F21}"/>
          </ac:spMkLst>
        </pc:spChg>
      </pc:sldChg>
      <pc:sldChg chg="modSp mod">
        <pc:chgData name="Troy Hicks" userId="11176a0f-c955-4cde-9156-7768b9d3d858" providerId="ADAL" clId="{1F5271C9-99F6-4208-8D09-274F6A04748F}" dt="2020-07-13T20:11:52.136" v="22" actId="13926"/>
        <pc:sldMkLst>
          <pc:docMk/>
          <pc:sldMk cId="1641068720" sldId="263"/>
        </pc:sldMkLst>
        <pc:spChg chg="mod">
          <ac:chgData name="Troy Hicks" userId="11176a0f-c955-4cde-9156-7768b9d3d858" providerId="ADAL" clId="{1F5271C9-99F6-4208-8D09-274F6A04748F}" dt="2020-07-13T20:11:52.136" v="22" actId="13926"/>
          <ac:spMkLst>
            <pc:docMk/>
            <pc:sldMk cId="1641068720" sldId="263"/>
            <ac:spMk id="2" creationId="{AB540A5E-5720-4E15-B7DD-1739396180AE}"/>
          </ac:spMkLst>
        </pc:spChg>
      </pc:sldChg>
      <pc:sldChg chg="add del">
        <pc:chgData name="Troy Hicks" userId="11176a0f-c955-4cde-9156-7768b9d3d858" providerId="ADAL" clId="{1F5271C9-99F6-4208-8D09-274F6A04748F}" dt="2020-07-13T20:11:20" v="17" actId="2696"/>
        <pc:sldMkLst>
          <pc:docMk/>
          <pc:sldMk cId="4005342348" sldId="264"/>
        </pc:sldMkLst>
      </pc:sldChg>
      <pc:sldChg chg="modSp mod">
        <pc:chgData name="Troy Hicks" userId="11176a0f-c955-4cde-9156-7768b9d3d858" providerId="ADAL" clId="{1F5271C9-99F6-4208-8D09-274F6A04748F}" dt="2020-07-13T20:11:45.923" v="21" actId="13926"/>
        <pc:sldMkLst>
          <pc:docMk/>
          <pc:sldMk cId="183967002" sldId="265"/>
        </pc:sldMkLst>
        <pc:spChg chg="mod">
          <ac:chgData name="Troy Hicks" userId="11176a0f-c955-4cde-9156-7768b9d3d858" providerId="ADAL" clId="{1F5271C9-99F6-4208-8D09-274F6A04748F}" dt="2020-07-13T20:11:45.923" v="21" actId="13926"/>
          <ac:spMkLst>
            <pc:docMk/>
            <pc:sldMk cId="183967002" sldId="265"/>
            <ac:spMk id="2" creationId="{B1191D32-7F16-4650-9B20-73AF65D2164F}"/>
          </ac:spMkLst>
        </pc:spChg>
      </pc:sldChg>
      <pc:sldChg chg="del">
        <pc:chgData name="Troy Hicks" userId="11176a0f-c955-4cde-9156-7768b9d3d858" providerId="ADAL" clId="{1F5271C9-99F6-4208-8D09-274F6A04748F}" dt="2020-07-13T20:11:27.903" v="18" actId="2696"/>
        <pc:sldMkLst>
          <pc:docMk/>
          <pc:sldMk cId="2904609377" sldId="266"/>
        </pc:sldMkLst>
      </pc:sldChg>
      <pc:sldChg chg="del">
        <pc:chgData name="Troy Hicks" userId="11176a0f-c955-4cde-9156-7768b9d3d858" providerId="ADAL" clId="{1F5271C9-99F6-4208-8D09-274F6A04748F}" dt="2020-07-13T20:11:32.158" v="19" actId="2696"/>
        <pc:sldMkLst>
          <pc:docMk/>
          <pc:sldMk cId="2518052352" sldId="267"/>
        </pc:sldMkLst>
      </pc:sldChg>
      <pc:sldChg chg="del">
        <pc:chgData name="Troy Hicks" userId="11176a0f-c955-4cde-9156-7768b9d3d858" providerId="ADAL" clId="{1F5271C9-99F6-4208-8D09-274F6A04748F}" dt="2020-07-13T20:11:37.774" v="20" actId="2696"/>
        <pc:sldMkLst>
          <pc:docMk/>
          <pc:sldMk cId="22156366" sldId="268"/>
        </pc:sldMkLst>
      </pc:sldChg>
    </pc:docChg>
  </pc:docChgLst>
  <pc:docChgLst>
    <pc:chgData name="Troy Hicks" userId="11176a0f-c955-4cde-9156-7768b9d3d858" providerId="ADAL" clId="{D2D54B5C-14FF-4AD3-8665-387E89D693CD}"/>
    <pc:docChg chg="addSld delSld modSld sldOrd">
      <pc:chgData name="Troy Hicks" userId="11176a0f-c955-4cde-9156-7768b9d3d858" providerId="ADAL" clId="{D2D54B5C-14FF-4AD3-8665-387E89D693CD}" dt="2020-07-16T21:00:42.982" v="11"/>
      <pc:docMkLst>
        <pc:docMk/>
      </pc:docMkLst>
      <pc:sldChg chg="add del ord">
        <pc:chgData name="Troy Hicks" userId="11176a0f-c955-4cde-9156-7768b9d3d858" providerId="ADAL" clId="{D2D54B5C-14FF-4AD3-8665-387E89D693CD}" dt="2020-07-16T20:58:34.228" v="9"/>
        <pc:sldMkLst>
          <pc:docMk/>
          <pc:sldMk cId="3550679205" sldId="262"/>
        </pc:sldMkLst>
      </pc:sldChg>
      <pc:sldChg chg="del">
        <pc:chgData name="Troy Hicks" userId="11176a0f-c955-4cde-9156-7768b9d3d858" providerId="ADAL" clId="{D2D54B5C-14FF-4AD3-8665-387E89D693CD}" dt="2020-07-16T20:55:55.426" v="4" actId="2696"/>
        <pc:sldMkLst>
          <pc:docMk/>
          <pc:sldMk cId="183967002" sldId="265"/>
        </pc:sldMkLst>
      </pc:sldChg>
      <pc:sldChg chg="add">
        <pc:chgData name="Troy Hicks" userId="11176a0f-c955-4cde-9156-7768b9d3d858" providerId="ADAL" clId="{D2D54B5C-14FF-4AD3-8665-387E89D693CD}" dt="2020-07-16T20:47:54.400" v="0"/>
        <pc:sldMkLst>
          <pc:docMk/>
          <pc:sldMk cId="2904609377" sldId="266"/>
        </pc:sldMkLst>
      </pc:sldChg>
      <pc:sldChg chg="add ord">
        <pc:chgData name="Troy Hicks" userId="11176a0f-c955-4cde-9156-7768b9d3d858" providerId="ADAL" clId="{D2D54B5C-14FF-4AD3-8665-387E89D693CD}" dt="2020-07-16T21:00:42.982" v="11"/>
        <pc:sldMkLst>
          <pc:docMk/>
          <pc:sldMk cId="2518052352" sldId="267"/>
        </pc:sldMkLst>
      </pc:sldChg>
      <pc:sldChg chg="add">
        <pc:chgData name="Troy Hicks" userId="11176a0f-c955-4cde-9156-7768b9d3d858" providerId="ADAL" clId="{D2D54B5C-14FF-4AD3-8665-387E89D693CD}" dt="2020-07-16T20:53:49.173" v="3" actId="22"/>
        <pc:sldMkLst>
          <pc:docMk/>
          <pc:sldMk cId="22156366" sldId="268"/>
        </pc:sldMkLst>
      </pc:sldChg>
    </pc:docChg>
  </pc:docChgLst>
  <pc:docChgLst>
    <pc:chgData name="Jacquelyn Kelly" userId="91ab5d09-6b9b-491d-9027-6cb8775c0501" providerId="ADAL" clId="{B5517F43-9C3E-4F1F-A244-5AEA0A46F5C3}"/>
    <pc:docChg chg="undo custSel addSld delSld modSld">
      <pc:chgData name="Jacquelyn Kelly" userId="91ab5d09-6b9b-491d-9027-6cb8775c0501" providerId="ADAL" clId="{B5517F43-9C3E-4F1F-A244-5AEA0A46F5C3}" dt="2020-07-08T21:14:28.446" v="2632" actId="313"/>
      <pc:docMkLst>
        <pc:docMk/>
      </pc:docMkLst>
      <pc:sldChg chg="modSp">
        <pc:chgData name="Jacquelyn Kelly" userId="91ab5d09-6b9b-491d-9027-6cb8775c0501" providerId="ADAL" clId="{B5517F43-9C3E-4F1F-A244-5AEA0A46F5C3}" dt="2020-07-08T19:46:33.914" v="0" actId="20577"/>
        <pc:sldMkLst>
          <pc:docMk/>
          <pc:sldMk cId="598224506" sldId="259"/>
        </pc:sldMkLst>
        <pc:spChg chg="mod">
          <ac:chgData name="Jacquelyn Kelly" userId="91ab5d09-6b9b-491d-9027-6cb8775c0501" providerId="ADAL" clId="{B5517F43-9C3E-4F1F-A244-5AEA0A46F5C3}" dt="2020-07-08T19:46:33.914" v="0" actId="20577"/>
          <ac:spMkLst>
            <pc:docMk/>
            <pc:sldMk cId="598224506" sldId="259"/>
            <ac:spMk id="3" creationId="{9437D13B-E215-48AF-9C2B-3459C7084DB2}"/>
          </ac:spMkLst>
        </pc:spChg>
      </pc:sldChg>
      <pc:sldChg chg="modSp">
        <pc:chgData name="Jacquelyn Kelly" userId="91ab5d09-6b9b-491d-9027-6cb8775c0501" providerId="ADAL" clId="{B5517F43-9C3E-4F1F-A244-5AEA0A46F5C3}" dt="2020-07-08T19:47:18.265" v="183" actId="20577"/>
        <pc:sldMkLst>
          <pc:docMk/>
          <pc:sldMk cId="418902644" sldId="260"/>
        </pc:sldMkLst>
        <pc:spChg chg="mod">
          <ac:chgData name="Jacquelyn Kelly" userId="91ab5d09-6b9b-491d-9027-6cb8775c0501" providerId="ADAL" clId="{B5517F43-9C3E-4F1F-A244-5AEA0A46F5C3}" dt="2020-07-08T19:47:18.265" v="183" actId="20577"/>
          <ac:spMkLst>
            <pc:docMk/>
            <pc:sldMk cId="418902644" sldId="260"/>
            <ac:spMk id="3" creationId="{E1338FC6-D9AB-410E-838C-FAA475D99AB3}"/>
          </ac:spMkLst>
        </pc:spChg>
      </pc:sldChg>
      <pc:sldChg chg="modSp new add">
        <pc:chgData name="Jacquelyn Kelly" userId="91ab5d09-6b9b-491d-9027-6cb8775c0501" providerId="ADAL" clId="{B5517F43-9C3E-4F1F-A244-5AEA0A46F5C3}" dt="2020-07-08T19:50:03.468" v="493" actId="20577"/>
        <pc:sldMkLst>
          <pc:docMk/>
          <pc:sldMk cId="2339757181" sldId="261"/>
        </pc:sldMkLst>
        <pc:spChg chg="mod">
          <ac:chgData name="Jacquelyn Kelly" userId="91ab5d09-6b9b-491d-9027-6cb8775c0501" providerId="ADAL" clId="{B5517F43-9C3E-4F1F-A244-5AEA0A46F5C3}" dt="2020-07-08T19:48:47.426" v="240" actId="20577"/>
          <ac:spMkLst>
            <pc:docMk/>
            <pc:sldMk cId="2339757181" sldId="261"/>
            <ac:spMk id="2" creationId="{C24CC228-797F-4235-9D68-DAD0D545CCB3}"/>
          </ac:spMkLst>
        </pc:spChg>
        <pc:spChg chg="mod">
          <ac:chgData name="Jacquelyn Kelly" userId="91ab5d09-6b9b-491d-9027-6cb8775c0501" providerId="ADAL" clId="{B5517F43-9C3E-4F1F-A244-5AEA0A46F5C3}" dt="2020-07-08T19:50:03.468" v="493" actId="20577"/>
          <ac:spMkLst>
            <pc:docMk/>
            <pc:sldMk cId="2339757181" sldId="261"/>
            <ac:spMk id="3" creationId="{8AE19B0A-7F1E-4AFC-A3BC-949A606BBAD1}"/>
          </ac:spMkLst>
        </pc:spChg>
      </pc:sldChg>
      <pc:sldChg chg="modSp new add">
        <pc:chgData name="Jacquelyn Kelly" userId="91ab5d09-6b9b-491d-9027-6cb8775c0501" providerId="ADAL" clId="{B5517F43-9C3E-4F1F-A244-5AEA0A46F5C3}" dt="2020-07-08T19:55:26.225" v="770" actId="20577"/>
        <pc:sldMkLst>
          <pc:docMk/>
          <pc:sldMk cId="3550679205" sldId="262"/>
        </pc:sldMkLst>
        <pc:spChg chg="mod">
          <ac:chgData name="Jacquelyn Kelly" userId="91ab5d09-6b9b-491d-9027-6cb8775c0501" providerId="ADAL" clId="{B5517F43-9C3E-4F1F-A244-5AEA0A46F5C3}" dt="2020-07-08T19:52:55.022" v="512" actId="20577"/>
          <ac:spMkLst>
            <pc:docMk/>
            <pc:sldMk cId="3550679205" sldId="262"/>
            <ac:spMk id="2" creationId="{2AB5DB25-D9DE-4961-A0A0-53FA19EC9F21}"/>
          </ac:spMkLst>
        </pc:spChg>
        <pc:spChg chg="mod">
          <ac:chgData name="Jacquelyn Kelly" userId="91ab5d09-6b9b-491d-9027-6cb8775c0501" providerId="ADAL" clId="{B5517F43-9C3E-4F1F-A244-5AEA0A46F5C3}" dt="2020-07-08T19:55:26.225" v="770" actId="20577"/>
          <ac:spMkLst>
            <pc:docMk/>
            <pc:sldMk cId="3550679205" sldId="262"/>
            <ac:spMk id="3" creationId="{ED81039D-2C57-4976-A1D3-FA35E4989E45}"/>
          </ac:spMkLst>
        </pc:spChg>
      </pc:sldChg>
      <pc:sldChg chg="addSp delSp modSp new add">
        <pc:chgData name="Jacquelyn Kelly" userId="91ab5d09-6b9b-491d-9027-6cb8775c0501" providerId="ADAL" clId="{B5517F43-9C3E-4F1F-A244-5AEA0A46F5C3}" dt="2020-07-08T21:13:34.036" v="2538"/>
        <pc:sldMkLst>
          <pc:docMk/>
          <pc:sldMk cId="1641068720" sldId="263"/>
        </pc:sldMkLst>
        <pc:spChg chg="mod">
          <ac:chgData name="Jacquelyn Kelly" userId="91ab5d09-6b9b-491d-9027-6cb8775c0501" providerId="ADAL" clId="{B5517F43-9C3E-4F1F-A244-5AEA0A46F5C3}" dt="2020-07-08T19:57:16.251" v="819" actId="313"/>
          <ac:spMkLst>
            <pc:docMk/>
            <pc:sldMk cId="1641068720" sldId="263"/>
            <ac:spMk id="2" creationId="{AB540A5E-5720-4E15-B7DD-1739396180AE}"/>
          </ac:spMkLst>
        </pc:spChg>
        <pc:spChg chg="del">
          <ac:chgData name="Jacquelyn Kelly" userId="91ab5d09-6b9b-491d-9027-6cb8775c0501" providerId="ADAL" clId="{B5517F43-9C3E-4F1F-A244-5AEA0A46F5C3}" dt="2020-07-08T20:44:17.233" v="2483" actId="478"/>
          <ac:spMkLst>
            <pc:docMk/>
            <pc:sldMk cId="1641068720" sldId="263"/>
            <ac:spMk id="3" creationId="{37DA2B58-604A-46C5-9D59-7ED3C82482BF}"/>
          </ac:spMkLst>
        </pc:spChg>
        <pc:graphicFrameChg chg="add mod modGraphic">
          <ac:chgData name="Jacquelyn Kelly" userId="91ab5d09-6b9b-491d-9027-6cb8775c0501" providerId="ADAL" clId="{B5517F43-9C3E-4F1F-A244-5AEA0A46F5C3}" dt="2020-07-08T21:13:02.558" v="2534"/>
          <ac:graphicFrameMkLst>
            <pc:docMk/>
            <pc:sldMk cId="1641068720" sldId="263"/>
            <ac:graphicFrameMk id="4" creationId="{19537689-E740-4587-8BB8-8D2AD2D7CB07}"/>
          </ac:graphicFrameMkLst>
        </pc:graphicFrameChg>
        <pc:graphicFrameChg chg="add mod modGraphic">
          <ac:chgData name="Jacquelyn Kelly" userId="91ab5d09-6b9b-491d-9027-6cb8775c0501" providerId="ADAL" clId="{B5517F43-9C3E-4F1F-A244-5AEA0A46F5C3}" dt="2020-07-08T21:13:34.036" v="2538"/>
          <ac:graphicFrameMkLst>
            <pc:docMk/>
            <pc:sldMk cId="1641068720" sldId="263"/>
            <ac:graphicFrameMk id="5" creationId="{88866963-6376-4BC7-BA1D-3AA50727D7DC}"/>
          </ac:graphicFrameMkLst>
        </pc:graphicFrameChg>
      </pc:sldChg>
      <pc:sldChg chg="addSp delSp modSp new add">
        <pc:chgData name="Jacquelyn Kelly" userId="91ab5d09-6b9b-491d-9027-6cb8775c0501" providerId="ADAL" clId="{B5517F43-9C3E-4F1F-A244-5AEA0A46F5C3}" dt="2020-07-08T21:12:52.317" v="2529"/>
        <pc:sldMkLst>
          <pc:docMk/>
          <pc:sldMk cId="4005342348" sldId="264"/>
        </pc:sldMkLst>
        <pc:spChg chg="mod">
          <ac:chgData name="Jacquelyn Kelly" userId="91ab5d09-6b9b-491d-9027-6cb8775c0501" providerId="ADAL" clId="{B5517F43-9C3E-4F1F-A244-5AEA0A46F5C3}" dt="2020-07-08T19:57:28.240" v="848" actId="313"/>
          <ac:spMkLst>
            <pc:docMk/>
            <pc:sldMk cId="4005342348" sldId="264"/>
            <ac:spMk id="2" creationId="{732EFFF6-92E3-4516-9A06-41852E2CC73D}"/>
          </ac:spMkLst>
        </pc:spChg>
        <pc:spChg chg="del">
          <ac:chgData name="Jacquelyn Kelly" userId="91ab5d09-6b9b-491d-9027-6cb8775c0501" providerId="ADAL" clId="{B5517F43-9C3E-4F1F-A244-5AEA0A46F5C3}" dt="2020-07-08T20:51:08.990" v="2502" actId="478"/>
          <ac:spMkLst>
            <pc:docMk/>
            <pc:sldMk cId="4005342348" sldId="264"/>
            <ac:spMk id="3" creationId="{A0145F28-AEC1-4025-AC22-F08C1D108360}"/>
          </ac:spMkLst>
        </pc:spChg>
        <pc:graphicFrameChg chg="add mod">
          <ac:chgData name="Jacquelyn Kelly" userId="91ab5d09-6b9b-491d-9027-6cb8775c0501" providerId="ADAL" clId="{B5517F43-9C3E-4F1F-A244-5AEA0A46F5C3}" dt="2020-07-08T21:12:52.317" v="2529"/>
          <ac:graphicFrameMkLst>
            <pc:docMk/>
            <pc:sldMk cId="4005342348" sldId="264"/>
            <ac:graphicFrameMk id="4" creationId="{711E9012-2099-49CC-8DF4-3A0F57556B1A}"/>
          </ac:graphicFrameMkLst>
        </pc:graphicFrameChg>
      </pc:sldChg>
      <pc:sldChg chg="addSp delSp modSp new add">
        <pc:chgData name="Jacquelyn Kelly" userId="91ab5d09-6b9b-491d-9027-6cb8775c0501" providerId="ADAL" clId="{B5517F43-9C3E-4F1F-A244-5AEA0A46F5C3}" dt="2020-07-08T21:13:52.586" v="2541"/>
        <pc:sldMkLst>
          <pc:docMk/>
          <pc:sldMk cId="183967002" sldId="265"/>
        </pc:sldMkLst>
        <pc:spChg chg="mod">
          <ac:chgData name="Jacquelyn Kelly" userId="91ab5d09-6b9b-491d-9027-6cb8775c0501" providerId="ADAL" clId="{B5517F43-9C3E-4F1F-A244-5AEA0A46F5C3}" dt="2020-07-08T19:57:49.616" v="892" actId="20577"/>
          <ac:spMkLst>
            <pc:docMk/>
            <pc:sldMk cId="183967002" sldId="265"/>
            <ac:spMk id="2" creationId="{B1191D32-7F16-4650-9B20-73AF65D2164F}"/>
          </ac:spMkLst>
        </pc:spChg>
        <pc:spChg chg="del">
          <ac:chgData name="Jacquelyn Kelly" userId="91ab5d09-6b9b-491d-9027-6cb8775c0501" providerId="ADAL" clId="{B5517F43-9C3E-4F1F-A244-5AEA0A46F5C3}" dt="2020-07-08T21:09:22.201" v="2509" actId="478"/>
          <ac:spMkLst>
            <pc:docMk/>
            <pc:sldMk cId="183967002" sldId="265"/>
            <ac:spMk id="3" creationId="{5A974273-7E86-4C72-8C84-06A58412AA3F}"/>
          </ac:spMkLst>
        </pc:spChg>
        <pc:graphicFrameChg chg="add mod">
          <ac:chgData name="Jacquelyn Kelly" userId="91ab5d09-6b9b-491d-9027-6cb8775c0501" providerId="ADAL" clId="{B5517F43-9C3E-4F1F-A244-5AEA0A46F5C3}" dt="2020-07-08T21:12:43.903" v="2528"/>
          <ac:graphicFrameMkLst>
            <pc:docMk/>
            <pc:sldMk cId="183967002" sldId="265"/>
            <ac:graphicFrameMk id="4" creationId="{0E17A91A-5167-480F-8340-490960990CF0}"/>
          </ac:graphicFrameMkLst>
        </pc:graphicFrameChg>
        <pc:graphicFrameChg chg="add mod">
          <ac:chgData name="Jacquelyn Kelly" userId="91ab5d09-6b9b-491d-9027-6cb8775c0501" providerId="ADAL" clId="{B5517F43-9C3E-4F1F-A244-5AEA0A46F5C3}" dt="2020-07-08T21:13:49.110" v="2539" actId="1076"/>
          <ac:graphicFrameMkLst>
            <pc:docMk/>
            <pc:sldMk cId="183967002" sldId="265"/>
            <ac:graphicFrameMk id="5" creationId="{042B339D-C2B8-4853-9D4F-DA23F49832E0}"/>
          </ac:graphicFrameMkLst>
        </pc:graphicFrameChg>
        <pc:graphicFrameChg chg="add mod">
          <ac:chgData name="Jacquelyn Kelly" userId="91ab5d09-6b9b-491d-9027-6cb8775c0501" providerId="ADAL" clId="{B5517F43-9C3E-4F1F-A244-5AEA0A46F5C3}" dt="2020-07-08T21:13:52.586" v="2541"/>
          <ac:graphicFrameMkLst>
            <pc:docMk/>
            <pc:sldMk cId="183967002" sldId="265"/>
            <ac:graphicFrameMk id="6" creationId="{257A91B7-BD60-453B-B6E2-D072A5661A42}"/>
          </ac:graphicFrameMkLst>
        </pc:graphicFrameChg>
      </pc:sldChg>
      <pc:sldChg chg="addSp delSp modSp new add">
        <pc:chgData name="Jacquelyn Kelly" userId="91ab5d09-6b9b-491d-9027-6cb8775c0501" providerId="ADAL" clId="{B5517F43-9C3E-4F1F-A244-5AEA0A46F5C3}" dt="2020-07-08T20:17:56.953" v="1485" actId="20577"/>
        <pc:sldMkLst>
          <pc:docMk/>
          <pc:sldMk cId="2904609377" sldId="266"/>
        </pc:sldMkLst>
        <pc:spChg chg="mod">
          <ac:chgData name="Jacquelyn Kelly" userId="91ab5d09-6b9b-491d-9027-6cb8775c0501" providerId="ADAL" clId="{B5517F43-9C3E-4F1F-A244-5AEA0A46F5C3}" dt="2020-07-08T19:58:59.641" v="982" actId="313"/>
          <ac:spMkLst>
            <pc:docMk/>
            <pc:sldMk cId="2904609377" sldId="266"/>
            <ac:spMk id="2" creationId="{49B78A45-6B00-4D22-945E-5F50C0C1A24D}"/>
          </ac:spMkLst>
        </pc:spChg>
        <pc:spChg chg="del mod">
          <ac:chgData name="Jacquelyn Kelly" userId="91ab5d09-6b9b-491d-9027-6cb8775c0501" providerId="ADAL" clId="{B5517F43-9C3E-4F1F-A244-5AEA0A46F5C3}" dt="2020-07-08T19:59:20.988" v="985"/>
          <ac:spMkLst>
            <pc:docMk/>
            <pc:sldMk cId="2904609377" sldId="266"/>
            <ac:spMk id="3" creationId="{DE2832B7-F1D4-493C-B943-424B52B2323E}"/>
          </ac:spMkLst>
        </pc:spChg>
        <pc:graphicFrameChg chg="add mod ord modGraphic">
          <ac:chgData name="Jacquelyn Kelly" userId="91ab5d09-6b9b-491d-9027-6cb8775c0501" providerId="ADAL" clId="{B5517F43-9C3E-4F1F-A244-5AEA0A46F5C3}" dt="2020-07-08T20:17:56.953" v="1485" actId="20577"/>
          <ac:graphicFrameMkLst>
            <pc:docMk/>
            <pc:sldMk cId="2904609377" sldId="266"/>
            <ac:graphicFrameMk id="4" creationId="{09FE6753-B212-4BDB-A6A0-7DCF281B5F8E}"/>
          </ac:graphicFrameMkLst>
        </pc:graphicFrameChg>
      </pc:sldChg>
      <pc:sldChg chg="modSp new add">
        <pc:chgData name="Jacquelyn Kelly" userId="91ab5d09-6b9b-491d-9027-6cb8775c0501" providerId="ADAL" clId="{B5517F43-9C3E-4F1F-A244-5AEA0A46F5C3}" dt="2020-07-08T20:21:56.011" v="1831" actId="20577"/>
        <pc:sldMkLst>
          <pc:docMk/>
          <pc:sldMk cId="2518052352" sldId="267"/>
        </pc:sldMkLst>
        <pc:spChg chg="mod">
          <ac:chgData name="Jacquelyn Kelly" userId="91ab5d09-6b9b-491d-9027-6cb8775c0501" providerId="ADAL" clId="{B5517F43-9C3E-4F1F-A244-5AEA0A46F5C3}" dt="2020-07-08T20:00:06.777" v="1137" actId="20577"/>
          <ac:spMkLst>
            <pc:docMk/>
            <pc:sldMk cId="2518052352" sldId="267"/>
            <ac:spMk id="2" creationId="{EDA29F8D-DB2F-451E-9254-835B5E0EFB70}"/>
          </ac:spMkLst>
        </pc:spChg>
        <pc:spChg chg="mod">
          <ac:chgData name="Jacquelyn Kelly" userId="91ab5d09-6b9b-491d-9027-6cb8775c0501" providerId="ADAL" clId="{B5517F43-9C3E-4F1F-A244-5AEA0A46F5C3}" dt="2020-07-08T20:21:56.011" v="1831" actId="20577"/>
          <ac:spMkLst>
            <pc:docMk/>
            <pc:sldMk cId="2518052352" sldId="267"/>
            <ac:spMk id="3" creationId="{954F7636-FAE3-447C-9FC7-FA001FDF3745}"/>
          </ac:spMkLst>
        </pc:spChg>
      </pc:sldChg>
      <pc:sldChg chg="modSp new add">
        <pc:chgData name="Jacquelyn Kelly" userId="91ab5d09-6b9b-491d-9027-6cb8775c0501" providerId="ADAL" clId="{B5517F43-9C3E-4F1F-A244-5AEA0A46F5C3}" dt="2020-07-08T21:14:28.446" v="2632" actId="313"/>
        <pc:sldMkLst>
          <pc:docMk/>
          <pc:sldMk cId="22156366" sldId="268"/>
        </pc:sldMkLst>
        <pc:spChg chg="mod">
          <ac:chgData name="Jacquelyn Kelly" userId="91ab5d09-6b9b-491d-9027-6cb8775c0501" providerId="ADAL" clId="{B5517F43-9C3E-4F1F-A244-5AEA0A46F5C3}" dt="2020-07-08T20:22:22.741" v="1861" actId="20577"/>
          <ac:spMkLst>
            <pc:docMk/>
            <pc:sldMk cId="22156366" sldId="268"/>
            <ac:spMk id="2" creationId="{1FBE04F2-96F0-49D5-953D-AED52E859BA7}"/>
          </ac:spMkLst>
        </pc:spChg>
        <pc:spChg chg="mod">
          <ac:chgData name="Jacquelyn Kelly" userId="91ab5d09-6b9b-491d-9027-6cb8775c0501" providerId="ADAL" clId="{B5517F43-9C3E-4F1F-A244-5AEA0A46F5C3}" dt="2020-07-08T21:14:28.446" v="2632" actId="313"/>
          <ac:spMkLst>
            <pc:docMk/>
            <pc:sldMk cId="22156366" sldId="268"/>
            <ac:spMk id="3" creationId="{14E8DB50-DC89-4629-BF63-6EFBF1812F46}"/>
          </ac:spMkLst>
        </pc:spChg>
      </pc:sldChg>
      <pc:sldChg chg="modSp new add del">
        <pc:chgData name="Jacquelyn Kelly" userId="91ab5d09-6b9b-491d-9027-6cb8775c0501" providerId="ADAL" clId="{B5517F43-9C3E-4F1F-A244-5AEA0A46F5C3}" dt="2020-07-08T20:20:43.486" v="1679" actId="47"/>
        <pc:sldMkLst>
          <pc:docMk/>
          <pc:sldMk cId="1327455214" sldId="268"/>
        </pc:sldMkLst>
        <pc:spChg chg="mod">
          <ac:chgData name="Jacquelyn Kelly" userId="91ab5d09-6b9b-491d-9027-6cb8775c0501" providerId="ADAL" clId="{B5517F43-9C3E-4F1F-A244-5AEA0A46F5C3}" dt="2020-07-08T20:07:53.188" v="1379" actId="20577"/>
          <ac:spMkLst>
            <pc:docMk/>
            <pc:sldMk cId="1327455214" sldId="268"/>
            <ac:spMk id="2" creationId="{6850A1F3-6A72-4CC9-9050-A2AC36C65A01}"/>
          </ac:spMkLst>
        </pc:spChg>
        <pc:spChg chg="mod">
          <ac:chgData name="Jacquelyn Kelly" userId="91ab5d09-6b9b-491d-9027-6cb8775c0501" providerId="ADAL" clId="{B5517F43-9C3E-4F1F-A244-5AEA0A46F5C3}" dt="2020-07-08T20:20:06.849" v="1662" actId="20577"/>
          <ac:spMkLst>
            <pc:docMk/>
            <pc:sldMk cId="1327455214" sldId="268"/>
            <ac:spMk id="3" creationId="{B187EFA3-DE91-43C6-8A1C-A9D1D0358C1B}"/>
          </ac:spMkLst>
        </pc:spChg>
      </pc:sldChg>
    </pc:docChg>
  </pc:docChgLst>
  <pc:docChgLst>
    <pc:chgData name="Julie Cain" userId="52aa99c2-e3f5-4d47-a2f7-75f3041f2e99" providerId="ADAL" clId="{609549D2-A5EE-42DB-B262-BAE6EE529404}"/>
    <pc:docChg chg="modSld">
      <pc:chgData name="Julie Cain" userId="52aa99c2-e3f5-4d47-a2f7-75f3041f2e99" providerId="ADAL" clId="{609549D2-A5EE-42DB-B262-BAE6EE529404}" dt="2020-08-19T21:43:33.138" v="3" actId="962"/>
      <pc:docMkLst>
        <pc:docMk/>
      </pc:docMkLst>
      <pc:sldChg chg="modSp mod">
        <pc:chgData name="Julie Cain" userId="52aa99c2-e3f5-4d47-a2f7-75f3041f2e99" providerId="ADAL" clId="{609549D2-A5EE-42DB-B262-BAE6EE529404}" dt="2020-08-19T21:43:33.138" v="3" actId="962"/>
        <pc:sldMkLst>
          <pc:docMk/>
          <pc:sldMk cId="1641068720" sldId="263"/>
        </pc:sldMkLst>
        <pc:graphicFrameChg chg="mod">
          <ac:chgData name="Julie Cain" userId="52aa99c2-e3f5-4d47-a2f7-75f3041f2e99" providerId="ADAL" clId="{609549D2-A5EE-42DB-B262-BAE6EE529404}" dt="2020-08-19T21:43:24.697" v="1" actId="962"/>
          <ac:graphicFrameMkLst>
            <pc:docMk/>
            <pc:sldMk cId="1641068720" sldId="263"/>
            <ac:graphicFrameMk id="4" creationId="{19537689-E740-4587-8BB8-8D2AD2D7CB07}"/>
          </ac:graphicFrameMkLst>
        </pc:graphicFrameChg>
        <pc:graphicFrameChg chg="mod">
          <ac:chgData name="Julie Cain" userId="52aa99c2-e3f5-4d47-a2f7-75f3041f2e99" providerId="ADAL" clId="{609549D2-A5EE-42DB-B262-BAE6EE529404}" dt="2020-08-19T21:43:33.138" v="3" actId="962"/>
          <ac:graphicFrameMkLst>
            <pc:docMk/>
            <pc:sldMk cId="1641068720" sldId="263"/>
            <ac:graphicFrameMk id="5" creationId="{88866963-6376-4BC7-BA1D-3AA50727D7DC}"/>
          </ac:graphicFrameMkLst>
        </pc:graphicFrame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pc\Desktop\mth217_v5_wk5_assignment_data_se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cat>
            <c:strRef>
              <c:f>Sheet1!$C$14:$C$16</c:f>
              <c:strCache>
                <c:ptCount val="3"/>
                <c:pt idx="0">
                  <c:v>Manager</c:v>
                </c:pt>
                <c:pt idx="1">
                  <c:v>Employee</c:v>
                </c:pt>
                <c:pt idx="2">
                  <c:v>Total</c:v>
                </c:pt>
              </c:strCache>
            </c:strRef>
          </c:cat>
          <c:val>
            <c:numRef>
              <c:f>Sheet1!$D$14:$D$16</c:f>
              <c:numCache>
                <c:formatCode>###0</c:formatCode>
                <c:ptCount val="3"/>
                <c:pt idx="0">
                  <c:v>21</c:v>
                </c:pt>
                <c:pt idx="1">
                  <c:v>29</c:v>
                </c:pt>
                <c:pt idx="2">
                  <c:v>50</c:v>
                </c:pt>
              </c:numCache>
            </c:numRef>
          </c:val>
          <c:extLst>
            <c:ext xmlns:c16="http://schemas.microsoft.com/office/drawing/2014/chart" uri="{C3380CC4-5D6E-409C-BE32-E72D297353CC}">
              <c16:uniqueId val="{00000000-0A5D-4234-A298-29458FB4B6B6}"/>
            </c:ext>
          </c:extLst>
        </c:ser>
        <c:dLbls>
          <c:showLegendKey val="0"/>
          <c:showVal val="0"/>
          <c:showCatName val="0"/>
          <c:showSerName val="0"/>
          <c:showPercent val="0"/>
          <c:showBubbleSize val="0"/>
        </c:dLbls>
        <c:gapWidth val="150"/>
        <c:axId val="134813568"/>
        <c:axId val="162222464"/>
      </c:barChart>
      <c:catAx>
        <c:axId val="134813568"/>
        <c:scaling>
          <c:orientation val="minMax"/>
        </c:scaling>
        <c:delete val="0"/>
        <c:axPos val="b"/>
        <c:numFmt formatCode="General" sourceLinked="0"/>
        <c:majorTickMark val="out"/>
        <c:minorTickMark val="none"/>
        <c:tickLblPos val="nextTo"/>
        <c:crossAx val="162222464"/>
        <c:crosses val="autoZero"/>
        <c:auto val="1"/>
        <c:lblAlgn val="ctr"/>
        <c:lblOffset val="100"/>
        <c:noMultiLvlLbl val="0"/>
      </c:catAx>
      <c:valAx>
        <c:axId val="162222464"/>
        <c:scaling>
          <c:orientation val="minMax"/>
        </c:scaling>
        <c:delete val="0"/>
        <c:axPos val="l"/>
        <c:majorGridlines/>
        <c:numFmt formatCode="###0" sourceLinked="1"/>
        <c:majorTickMark val="out"/>
        <c:minorTickMark val="none"/>
        <c:tickLblPos val="nextTo"/>
        <c:crossAx val="134813568"/>
        <c:crosses val="autoZero"/>
        <c:crossBetween val="between"/>
      </c:valAx>
    </c:plotArea>
    <c:legend>
      <c:legendPos val="r"/>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barChart>
        <c:barDir val="col"/>
        <c:grouping val="clustered"/>
        <c:varyColors val="0"/>
        <c:ser>
          <c:idx val="0"/>
          <c:order val="0"/>
          <c:tx>
            <c:strRef>
              <c:f>Survey!$C$1</c:f>
              <c:strCache>
                <c:ptCount val="1"/>
                <c:pt idx="0">
                  <c:v>Survey Score</c:v>
                </c:pt>
              </c:strCache>
            </c:strRef>
          </c:tx>
          <c:invertIfNegative val="0"/>
          <c:val>
            <c:numRef>
              <c:f>Survey!$C$2:$C$51</c:f>
              <c:numCache>
                <c:formatCode>General</c:formatCode>
                <c:ptCount val="50"/>
                <c:pt idx="0">
                  <c:v>47</c:v>
                </c:pt>
                <c:pt idx="1">
                  <c:v>55</c:v>
                </c:pt>
                <c:pt idx="2">
                  <c:v>12</c:v>
                </c:pt>
                <c:pt idx="3">
                  <c:v>44</c:v>
                </c:pt>
                <c:pt idx="4">
                  <c:v>18</c:v>
                </c:pt>
                <c:pt idx="5">
                  <c:v>15</c:v>
                </c:pt>
                <c:pt idx="6">
                  <c:v>23</c:v>
                </c:pt>
                <c:pt idx="7">
                  <c:v>62</c:v>
                </c:pt>
                <c:pt idx="8">
                  <c:v>56</c:v>
                </c:pt>
                <c:pt idx="9">
                  <c:v>23</c:v>
                </c:pt>
                <c:pt idx="10">
                  <c:v>75</c:v>
                </c:pt>
                <c:pt idx="11">
                  <c:v>68</c:v>
                </c:pt>
                <c:pt idx="12">
                  <c:v>56</c:v>
                </c:pt>
                <c:pt idx="13">
                  <c:v>67</c:v>
                </c:pt>
                <c:pt idx="14">
                  <c:v>67</c:v>
                </c:pt>
                <c:pt idx="15">
                  <c:v>34</c:v>
                </c:pt>
                <c:pt idx="16">
                  <c:v>57</c:v>
                </c:pt>
                <c:pt idx="17">
                  <c:v>58</c:v>
                </c:pt>
                <c:pt idx="18">
                  <c:v>12</c:v>
                </c:pt>
                <c:pt idx="19">
                  <c:v>70</c:v>
                </c:pt>
                <c:pt idx="20">
                  <c:v>45</c:v>
                </c:pt>
                <c:pt idx="21">
                  <c:v>32</c:v>
                </c:pt>
                <c:pt idx="22">
                  <c:v>68</c:v>
                </c:pt>
                <c:pt idx="23">
                  <c:v>25</c:v>
                </c:pt>
                <c:pt idx="24">
                  <c:v>12</c:v>
                </c:pt>
                <c:pt idx="25">
                  <c:v>34</c:v>
                </c:pt>
                <c:pt idx="26">
                  <c:v>67</c:v>
                </c:pt>
                <c:pt idx="27">
                  <c:v>65</c:v>
                </c:pt>
                <c:pt idx="28">
                  <c:v>65</c:v>
                </c:pt>
                <c:pt idx="29">
                  <c:v>32</c:v>
                </c:pt>
                <c:pt idx="30">
                  <c:v>54</c:v>
                </c:pt>
                <c:pt idx="31">
                  <c:v>67</c:v>
                </c:pt>
                <c:pt idx="32">
                  <c:v>46</c:v>
                </c:pt>
                <c:pt idx="33">
                  <c:v>65</c:v>
                </c:pt>
                <c:pt idx="34">
                  <c:v>12</c:v>
                </c:pt>
                <c:pt idx="35">
                  <c:v>67</c:v>
                </c:pt>
                <c:pt idx="36">
                  <c:v>12</c:v>
                </c:pt>
                <c:pt idx="37">
                  <c:v>15</c:v>
                </c:pt>
                <c:pt idx="38">
                  <c:v>70</c:v>
                </c:pt>
                <c:pt idx="39">
                  <c:v>68</c:v>
                </c:pt>
                <c:pt idx="40">
                  <c:v>58</c:v>
                </c:pt>
                <c:pt idx="41">
                  <c:v>70</c:v>
                </c:pt>
                <c:pt idx="42">
                  <c:v>56</c:v>
                </c:pt>
                <c:pt idx="43">
                  <c:v>68</c:v>
                </c:pt>
                <c:pt idx="44">
                  <c:v>57</c:v>
                </c:pt>
                <c:pt idx="45">
                  <c:v>58</c:v>
                </c:pt>
                <c:pt idx="46">
                  <c:v>27</c:v>
                </c:pt>
                <c:pt idx="47">
                  <c:v>25</c:v>
                </c:pt>
                <c:pt idx="48">
                  <c:v>20</c:v>
                </c:pt>
                <c:pt idx="49">
                  <c:v>55</c:v>
                </c:pt>
              </c:numCache>
            </c:numRef>
          </c:val>
          <c:extLst>
            <c:ext xmlns:c16="http://schemas.microsoft.com/office/drawing/2014/chart" uri="{C3380CC4-5D6E-409C-BE32-E72D297353CC}">
              <c16:uniqueId val="{00000000-61F3-4A31-8F54-0C6641876946}"/>
            </c:ext>
          </c:extLst>
        </c:ser>
        <c:dLbls>
          <c:showLegendKey val="0"/>
          <c:showVal val="0"/>
          <c:showCatName val="0"/>
          <c:showSerName val="0"/>
          <c:showPercent val="0"/>
          <c:showBubbleSize val="0"/>
        </c:dLbls>
        <c:gapWidth val="150"/>
        <c:axId val="148497920"/>
        <c:axId val="148499456"/>
      </c:barChart>
      <c:catAx>
        <c:axId val="148497920"/>
        <c:scaling>
          <c:orientation val="minMax"/>
        </c:scaling>
        <c:delete val="0"/>
        <c:axPos val="b"/>
        <c:majorTickMark val="out"/>
        <c:minorTickMark val="none"/>
        <c:tickLblPos val="nextTo"/>
        <c:crossAx val="148499456"/>
        <c:crosses val="autoZero"/>
        <c:auto val="1"/>
        <c:lblAlgn val="ctr"/>
        <c:lblOffset val="100"/>
        <c:noMultiLvlLbl val="0"/>
      </c:catAx>
      <c:valAx>
        <c:axId val="148499456"/>
        <c:scaling>
          <c:orientation val="minMax"/>
        </c:scaling>
        <c:delete val="0"/>
        <c:axPos val="l"/>
        <c:majorGridlines/>
        <c:numFmt formatCode="General" sourceLinked="1"/>
        <c:majorTickMark val="out"/>
        <c:minorTickMark val="none"/>
        <c:tickLblPos val="nextTo"/>
        <c:crossAx val="148497920"/>
        <c:crosses val="autoZero"/>
        <c:crossBetween val="between"/>
      </c:valAx>
    </c:plotArea>
    <c:legend>
      <c:legendPos val="r"/>
      <c:overlay val="0"/>
    </c:legend>
    <c:plotVisOnly val="1"/>
    <c:dispBlanksAs val="gap"/>
    <c:showDLblsOverMax val="0"/>
  </c:chart>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20F708F-4E95-4751-9445-2E027F88E2FA}"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13E1CC-DF55-4F72-A928-32B6B99FA02D}" type="slidenum">
              <a:rPr lang="en-US" smtClean="0"/>
              <a:t>‹#›</a:t>
            </a:fld>
            <a:endParaRPr lang="en-US"/>
          </a:p>
        </p:txBody>
      </p:sp>
    </p:spTree>
    <p:extLst>
      <p:ext uri="{BB962C8B-B14F-4D97-AF65-F5344CB8AC3E}">
        <p14:creationId xmlns:p14="http://schemas.microsoft.com/office/powerpoint/2010/main" val="2914052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0F708F-4E95-4751-9445-2E027F88E2FA}"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13E1CC-DF55-4F72-A928-32B6B99FA02D}" type="slidenum">
              <a:rPr lang="en-US" smtClean="0"/>
              <a:t>‹#›</a:t>
            </a:fld>
            <a:endParaRPr lang="en-US"/>
          </a:p>
        </p:txBody>
      </p:sp>
    </p:spTree>
    <p:extLst>
      <p:ext uri="{BB962C8B-B14F-4D97-AF65-F5344CB8AC3E}">
        <p14:creationId xmlns:p14="http://schemas.microsoft.com/office/powerpoint/2010/main" val="1820960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0F708F-4E95-4751-9445-2E027F88E2FA}"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13E1CC-DF55-4F72-A928-32B6B99FA02D}" type="slidenum">
              <a:rPr lang="en-US" smtClean="0"/>
              <a:t>‹#›</a:t>
            </a:fld>
            <a:endParaRPr lang="en-US"/>
          </a:p>
        </p:txBody>
      </p:sp>
    </p:spTree>
    <p:extLst>
      <p:ext uri="{BB962C8B-B14F-4D97-AF65-F5344CB8AC3E}">
        <p14:creationId xmlns:p14="http://schemas.microsoft.com/office/powerpoint/2010/main" val="1198535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20F708F-4E95-4751-9445-2E027F88E2FA}" type="datetimeFigureOut">
              <a:rPr lang="en-US" smtClean="0"/>
              <a:t>11/18/2020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13E1CC-DF55-4F72-A928-32B6B99FA02D}" type="slidenum">
              <a:rPr lang="en-US" smtClean="0"/>
              <a:t>‹#›</a:t>
            </a:fld>
            <a:endParaRPr lang="en-US"/>
          </a:p>
        </p:txBody>
      </p:sp>
    </p:spTree>
    <p:extLst>
      <p:ext uri="{BB962C8B-B14F-4D97-AF65-F5344CB8AC3E}">
        <p14:creationId xmlns:p14="http://schemas.microsoft.com/office/powerpoint/2010/main" val="2626166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20F708F-4E95-4751-9445-2E027F88E2FA}" type="datetimeFigureOut">
              <a:rPr lang="en-US" smtClean="0"/>
              <a:t>11/18/2020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13E1CC-DF55-4F72-A928-32B6B99FA02D}" type="slidenum">
              <a:rPr lang="en-US" smtClean="0"/>
              <a:t>‹#›</a:t>
            </a:fld>
            <a:endParaRPr lang="en-US"/>
          </a:p>
        </p:txBody>
      </p:sp>
    </p:spTree>
    <p:extLst>
      <p:ext uri="{BB962C8B-B14F-4D97-AF65-F5344CB8AC3E}">
        <p14:creationId xmlns:p14="http://schemas.microsoft.com/office/powerpoint/2010/main" val="411052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20F708F-4E95-4751-9445-2E027F88E2FA}" type="datetimeFigureOut">
              <a:rPr lang="en-US" smtClean="0"/>
              <a:t>11/18/2020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13E1CC-DF55-4F72-A928-32B6B99FA02D}" type="slidenum">
              <a:rPr lang="en-US" smtClean="0"/>
              <a:t>‹#›</a:t>
            </a:fld>
            <a:endParaRPr lang="en-US"/>
          </a:p>
        </p:txBody>
      </p:sp>
    </p:spTree>
    <p:extLst>
      <p:ext uri="{BB962C8B-B14F-4D97-AF65-F5344CB8AC3E}">
        <p14:creationId xmlns:p14="http://schemas.microsoft.com/office/powerpoint/2010/main" val="3756371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0F708F-4E95-4751-9445-2E027F88E2FA}" type="datetimeFigureOut">
              <a:rPr lang="en-US" smtClean="0"/>
              <a:t>11/18/2020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813E1CC-DF55-4F72-A928-32B6B99FA02D}" type="slidenum">
              <a:rPr lang="en-US" smtClean="0"/>
              <a:t>‹#›</a:t>
            </a:fld>
            <a:endParaRPr lang="en-US"/>
          </a:p>
        </p:txBody>
      </p:sp>
    </p:spTree>
    <p:extLst>
      <p:ext uri="{BB962C8B-B14F-4D97-AF65-F5344CB8AC3E}">
        <p14:creationId xmlns:p14="http://schemas.microsoft.com/office/powerpoint/2010/main" val="3705065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20F708F-4E95-4751-9445-2E027F88E2FA}" type="datetimeFigureOut">
              <a:rPr lang="en-US" smtClean="0"/>
              <a:t>11/18/2020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13E1CC-DF55-4F72-A928-32B6B99FA02D}" type="slidenum">
              <a:rPr lang="en-US" smtClean="0"/>
              <a:t>‹#›</a:t>
            </a:fld>
            <a:endParaRPr lang="en-US"/>
          </a:p>
        </p:txBody>
      </p:sp>
    </p:spTree>
    <p:extLst>
      <p:ext uri="{BB962C8B-B14F-4D97-AF65-F5344CB8AC3E}">
        <p14:creationId xmlns:p14="http://schemas.microsoft.com/office/powerpoint/2010/main" val="1685563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20F708F-4E95-4751-9445-2E027F88E2FA}" type="datetimeFigureOut">
              <a:rPr lang="en-US" smtClean="0"/>
              <a:t>11/18/2020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13E1CC-DF55-4F72-A928-32B6B99FA02D}" type="slidenum">
              <a:rPr lang="en-US" smtClean="0"/>
              <a:t>‹#›</a:t>
            </a:fld>
            <a:endParaRPr lang="en-US"/>
          </a:p>
        </p:txBody>
      </p:sp>
    </p:spTree>
    <p:extLst>
      <p:ext uri="{BB962C8B-B14F-4D97-AF65-F5344CB8AC3E}">
        <p14:creationId xmlns:p14="http://schemas.microsoft.com/office/powerpoint/2010/main" val="3436637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0F708F-4E95-4751-9445-2E027F88E2FA}"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13E1CC-DF55-4F72-A928-32B6B99FA02D}" type="slidenum">
              <a:rPr lang="en-US" smtClean="0"/>
              <a:t>‹#›</a:t>
            </a:fld>
            <a:endParaRPr lang="en-US"/>
          </a:p>
        </p:txBody>
      </p:sp>
    </p:spTree>
    <p:extLst>
      <p:ext uri="{BB962C8B-B14F-4D97-AF65-F5344CB8AC3E}">
        <p14:creationId xmlns:p14="http://schemas.microsoft.com/office/powerpoint/2010/main" val="1434043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0F708F-4E95-4751-9445-2E027F88E2FA}"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13E1CC-DF55-4F72-A928-32B6B99FA02D}"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226013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0F708F-4E95-4751-9445-2E027F88E2FA}"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13E1CC-DF55-4F72-A928-32B6B99FA02D}" type="slidenum">
              <a:rPr lang="en-US" smtClean="0"/>
              <a:t>‹#›</a:t>
            </a:fld>
            <a:endParaRPr lang="en-US"/>
          </a:p>
        </p:txBody>
      </p:sp>
    </p:spTree>
    <p:extLst>
      <p:ext uri="{BB962C8B-B14F-4D97-AF65-F5344CB8AC3E}">
        <p14:creationId xmlns:p14="http://schemas.microsoft.com/office/powerpoint/2010/main" val="27064592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0F708F-4E95-4751-9445-2E027F88E2FA}"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13E1CC-DF55-4F72-A928-32B6B99FA02D}"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593085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0F708F-4E95-4751-9445-2E027F88E2FA}"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13E1CC-DF55-4F72-A928-32B6B99FA02D}" type="slidenum">
              <a:rPr lang="en-US" smtClean="0"/>
              <a:t>‹#›</a:t>
            </a:fld>
            <a:endParaRPr lang="en-US"/>
          </a:p>
        </p:txBody>
      </p:sp>
    </p:spTree>
    <p:extLst>
      <p:ext uri="{BB962C8B-B14F-4D97-AF65-F5344CB8AC3E}">
        <p14:creationId xmlns:p14="http://schemas.microsoft.com/office/powerpoint/2010/main" val="41029689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0F708F-4E95-4751-9445-2E027F88E2FA}"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13E1CC-DF55-4F72-A928-32B6B99FA02D}" type="slidenum">
              <a:rPr lang="en-US" smtClean="0"/>
              <a:t>‹#›</a:t>
            </a:fld>
            <a:endParaRPr lang="en-US"/>
          </a:p>
        </p:txBody>
      </p:sp>
    </p:spTree>
    <p:extLst>
      <p:ext uri="{BB962C8B-B14F-4D97-AF65-F5344CB8AC3E}">
        <p14:creationId xmlns:p14="http://schemas.microsoft.com/office/powerpoint/2010/main" val="24117927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0F708F-4E95-4751-9445-2E027F88E2FA}"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13E1CC-DF55-4F72-A928-32B6B99FA02D}" type="slidenum">
              <a:rPr lang="en-US" smtClean="0"/>
              <a:t>‹#›</a:t>
            </a:fld>
            <a:endParaRPr lang="en-US"/>
          </a:p>
        </p:txBody>
      </p:sp>
    </p:spTree>
    <p:extLst>
      <p:ext uri="{BB962C8B-B14F-4D97-AF65-F5344CB8AC3E}">
        <p14:creationId xmlns:p14="http://schemas.microsoft.com/office/powerpoint/2010/main" val="3905162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20F708F-4E95-4751-9445-2E027F88E2FA}" type="datetimeFigureOut">
              <a:rPr lang="en-US" smtClean="0"/>
              <a:t>11/18/2020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C813E1CC-DF55-4F72-A928-32B6B99FA02D}" type="slidenum">
              <a:rPr lang="en-US" smtClean="0"/>
              <a:t>‹#›</a:t>
            </a:fld>
            <a:endParaRPr lang="en-US"/>
          </a:p>
        </p:txBody>
      </p:sp>
    </p:spTree>
    <p:extLst>
      <p:ext uri="{BB962C8B-B14F-4D97-AF65-F5344CB8AC3E}">
        <p14:creationId xmlns:p14="http://schemas.microsoft.com/office/powerpoint/2010/main" val="369119432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2CE8A-B25D-40A5-9416-FACB0BFC37FF}"/>
              </a:ext>
            </a:extLst>
          </p:cNvPr>
          <p:cNvSpPr>
            <a:spLocks noGrp="1"/>
          </p:cNvSpPr>
          <p:nvPr>
            <p:ph type="ctrTitle"/>
          </p:nvPr>
        </p:nvSpPr>
        <p:spPr/>
        <p:txBody>
          <a:bodyPr/>
          <a:lstStyle/>
          <a:p>
            <a:r>
              <a:rPr lang="en-US" dirty="0"/>
              <a:t>Professional Development Opportunities</a:t>
            </a:r>
          </a:p>
        </p:txBody>
      </p:sp>
    </p:spTree>
    <p:extLst>
      <p:ext uri="{BB962C8B-B14F-4D97-AF65-F5344CB8AC3E}">
        <p14:creationId xmlns:p14="http://schemas.microsoft.com/office/powerpoint/2010/main" val="2651494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E6A62-15C0-4100-AD99-4C778236DCC2}"/>
              </a:ext>
            </a:extLst>
          </p:cNvPr>
          <p:cNvSpPr>
            <a:spLocks noGrp="1"/>
          </p:cNvSpPr>
          <p:nvPr>
            <p:ph type="title"/>
          </p:nvPr>
        </p:nvSpPr>
        <p:spPr/>
        <p:txBody>
          <a:bodyPr/>
          <a:lstStyle/>
          <a:p>
            <a:r>
              <a:rPr lang="en-US" dirty="0"/>
              <a:t>Purpose</a:t>
            </a:r>
          </a:p>
        </p:txBody>
      </p:sp>
      <p:sp>
        <p:nvSpPr>
          <p:cNvPr id="3" name="Content Placeholder 2">
            <a:extLst>
              <a:ext uri="{FF2B5EF4-FFF2-40B4-BE49-F238E27FC236}">
                <a16:creationId xmlns:a16="http://schemas.microsoft.com/office/drawing/2014/main" id="{E667715C-7F99-4B12-919A-B61FB9DC93BC}"/>
              </a:ext>
            </a:extLst>
          </p:cNvPr>
          <p:cNvSpPr>
            <a:spLocks noGrp="1"/>
          </p:cNvSpPr>
          <p:nvPr>
            <p:ph idx="1"/>
          </p:nvPr>
        </p:nvSpPr>
        <p:spPr/>
        <p:txBody>
          <a:bodyPr/>
          <a:lstStyle/>
          <a:p>
            <a:pPr marL="0" indent="0">
              <a:buNone/>
            </a:pPr>
            <a:r>
              <a:rPr lang="en-US" dirty="0"/>
              <a:t>To investigate the relationship between provision for professional development. </a:t>
            </a:r>
          </a:p>
          <a:p>
            <a:pPr marL="0" indent="0">
              <a:buNone/>
            </a:pPr>
            <a:endParaRPr lang="en-US" dirty="0"/>
          </a:p>
          <a:p>
            <a:pPr marL="0" indent="0">
              <a:buNone/>
            </a:pPr>
            <a:r>
              <a:rPr lang="en-US" dirty="0"/>
              <a:t>This report will discussed the following:</a:t>
            </a:r>
          </a:p>
          <a:p>
            <a:pPr>
              <a:buFontTx/>
              <a:buChar char="-"/>
            </a:pPr>
            <a:r>
              <a:rPr lang="en-US" dirty="0"/>
              <a:t>The study explained the desire for employees and staff to obtain professional growth and development</a:t>
            </a:r>
          </a:p>
          <a:p>
            <a:pPr marL="0" indent="0">
              <a:buNone/>
            </a:pPr>
            <a:endParaRPr lang="en-US" dirty="0"/>
          </a:p>
        </p:txBody>
      </p:sp>
    </p:spTree>
    <p:extLst>
      <p:ext uri="{BB962C8B-B14F-4D97-AF65-F5344CB8AC3E}">
        <p14:creationId xmlns:p14="http://schemas.microsoft.com/office/powerpoint/2010/main" val="3851731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DC1AD-E36F-4630-BA4A-3EF607608FF4}"/>
              </a:ext>
            </a:extLst>
          </p:cNvPr>
          <p:cNvSpPr>
            <a:spLocks noGrp="1"/>
          </p:cNvSpPr>
          <p:nvPr>
            <p:ph type="title"/>
          </p:nvPr>
        </p:nvSpPr>
        <p:spPr/>
        <p:txBody>
          <a:bodyPr/>
          <a:lstStyle/>
          <a:p>
            <a:r>
              <a:rPr lang="en-US" dirty="0"/>
              <a:t>Data Sources</a:t>
            </a:r>
          </a:p>
        </p:txBody>
      </p:sp>
      <p:sp>
        <p:nvSpPr>
          <p:cNvPr id="3" name="Content Placeholder 2">
            <a:extLst>
              <a:ext uri="{FF2B5EF4-FFF2-40B4-BE49-F238E27FC236}">
                <a16:creationId xmlns:a16="http://schemas.microsoft.com/office/drawing/2014/main" id="{707BE825-9CC4-4926-BB6A-5F381286E8B4}"/>
              </a:ext>
            </a:extLst>
          </p:cNvPr>
          <p:cNvSpPr>
            <a:spLocks noGrp="1"/>
          </p:cNvSpPr>
          <p:nvPr>
            <p:ph idx="1"/>
          </p:nvPr>
        </p:nvSpPr>
        <p:spPr>
          <a:xfrm>
            <a:off x="838200" y="1825625"/>
            <a:ext cx="10515600" cy="3171378"/>
          </a:xfrm>
        </p:spPr>
        <p:txBody>
          <a:bodyPr/>
          <a:lstStyle/>
          <a:p>
            <a:pPr marL="0" indent="0">
              <a:buNone/>
            </a:pPr>
            <a:endParaRPr lang="en-US" dirty="0"/>
          </a:p>
          <a:p>
            <a:pPr marL="0" indent="0" algn="just">
              <a:buNone/>
            </a:pPr>
            <a:r>
              <a:rPr lang="en-US" dirty="0"/>
              <a:t>The dataset for this study was composed of two variables that is the type of participants and the survey score. </a:t>
            </a:r>
          </a:p>
        </p:txBody>
      </p:sp>
    </p:spTree>
    <p:extLst>
      <p:ext uri="{BB962C8B-B14F-4D97-AF65-F5344CB8AC3E}">
        <p14:creationId xmlns:p14="http://schemas.microsoft.com/office/powerpoint/2010/main" val="1723060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37D13B-E215-48AF-9C2B-3459C7084DB2}"/>
              </a:ext>
            </a:extLst>
          </p:cNvPr>
          <p:cNvSpPr>
            <a:spLocks noGrp="1"/>
          </p:cNvSpPr>
          <p:nvPr>
            <p:ph idx="1"/>
          </p:nvPr>
        </p:nvSpPr>
        <p:spPr/>
        <p:txBody>
          <a:bodyPr/>
          <a:lstStyle/>
          <a:p>
            <a:pPr algn="just"/>
            <a:r>
              <a:rPr lang="en-US" dirty="0"/>
              <a:t>In this analysis we investigate the relationship between the participant type and the survey score which was acquired by the participants, the value for the participant type was either Managers or the Employees. </a:t>
            </a:r>
          </a:p>
          <a:p>
            <a:pPr algn="just"/>
            <a:r>
              <a:rPr lang="en-US" dirty="0"/>
              <a:t>The information and results on table1 shows the summary statistics for the different variables that were adopted in this analysis that is Participants and the survey score. </a:t>
            </a:r>
          </a:p>
          <a:p>
            <a:pPr marL="0" indent="0">
              <a:buNone/>
            </a:pPr>
            <a:endParaRPr lang="en-US" dirty="0"/>
          </a:p>
        </p:txBody>
      </p:sp>
    </p:spTree>
    <p:extLst>
      <p:ext uri="{BB962C8B-B14F-4D97-AF65-F5344CB8AC3E}">
        <p14:creationId xmlns:p14="http://schemas.microsoft.com/office/powerpoint/2010/main" val="598224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78A45-6B00-4D22-945E-5F50C0C1A24D}"/>
              </a:ext>
            </a:extLst>
          </p:cNvPr>
          <p:cNvSpPr>
            <a:spLocks noGrp="1"/>
          </p:cNvSpPr>
          <p:nvPr>
            <p:ph type="title"/>
          </p:nvPr>
        </p:nvSpPr>
        <p:spPr/>
        <p:txBody>
          <a:bodyPr/>
          <a:lstStyle/>
          <a:p>
            <a:r>
              <a:rPr lang="en-US" dirty="0"/>
              <a:t>Descriptive Statistics</a:t>
            </a:r>
          </a:p>
        </p:txBody>
      </p:sp>
      <p:graphicFrame>
        <p:nvGraphicFramePr>
          <p:cNvPr id="5" name="Content Placeholder 4"/>
          <p:cNvGraphicFramePr>
            <a:graphicFrameLocks noGrp="1"/>
          </p:cNvGraphicFramePr>
          <p:nvPr>
            <p:ph idx="1"/>
          </p:nvPr>
        </p:nvGraphicFramePr>
        <p:xfrm>
          <a:off x="3030537" y="2544604"/>
          <a:ext cx="6130925" cy="2830068"/>
        </p:xfrm>
        <a:graphic>
          <a:graphicData uri="http://schemas.openxmlformats.org/drawingml/2006/table">
            <a:tbl>
              <a:tblPr firstRow="1" firstCol="1" bandRow="1">
                <a:tableStyleId>{5C22544A-7EE6-4342-B048-85BDC9FD1C3A}</a:tableStyleId>
              </a:tblPr>
              <a:tblGrid>
                <a:gridCol w="1913890">
                  <a:extLst>
                    <a:ext uri="{9D8B030D-6E8A-4147-A177-3AD203B41FA5}">
                      <a16:colId xmlns:a16="http://schemas.microsoft.com/office/drawing/2014/main" val="20000"/>
                    </a:ext>
                  </a:extLst>
                </a:gridCol>
                <a:gridCol w="1397635">
                  <a:extLst>
                    <a:ext uri="{9D8B030D-6E8A-4147-A177-3AD203B41FA5}">
                      <a16:colId xmlns:a16="http://schemas.microsoft.com/office/drawing/2014/main" val="20001"/>
                    </a:ext>
                  </a:extLst>
                </a:gridCol>
                <a:gridCol w="1758315">
                  <a:extLst>
                    <a:ext uri="{9D8B030D-6E8A-4147-A177-3AD203B41FA5}">
                      <a16:colId xmlns:a16="http://schemas.microsoft.com/office/drawing/2014/main" val="20002"/>
                    </a:ext>
                  </a:extLst>
                </a:gridCol>
                <a:gridCol w="1061085">
                  <a:extLst>
                    <a:ext uri="{9D8B030D-6E8A-4147-A177-3AD203B41FA5}">
                      <a16:colId xmlns:a16="http://schemas.microsoft.com/office/drawing/2014/main" val="20003"/>
                    </a:ext>
                  </a:extLst>
                </a:gridCol>
              </a:tblGrid>
              <a:tr h="187325">
                <a:tc>
                  <a:txBody>
                    <a:bodyPr/>
                    <a:lstStyle/>
                    <a:p>
                      <a:pPr marL="0" marR="0" algn="ctr">
                        <a:lnSpc>
                          <a:spcPct val="115000"/>
                        </a:lnSpc>
                        <a:spcBef>
                          <a:spcPts val="0"/>
                        </a:spcBef>
                        <a:spcAft>
                          <a:spcPts val="0"/>
                        </a:spcAft>
                      </a:pPr>
                      <a:r>
                        <a:rPr lang="en-US" sz="1200">
                          <a:effectLst/>
                        </a:rPr>
                        <a:t>Participant Type</a:t>
                      </a:r>
                      <a:endParaRPr lang="en-US" sz="1100">
                        <a:effectLst/>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0"/>
                        </a:spcAft>
                      </a:pPr>
                      <a:r>
                        <a:rPr lang="en-US" sz="1200">
                          <a:effectLst/>
                        </a:rPr>
                        <a:t> </a:t>
                      </a:r>
                      <a:endParaRPr lang="en-US" sz="1100">
                        <a:effectLst/>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0"/>
                        </a:spcAft>
                      </a:pPr>
                      <a:r>
                        <a:rPr lang="en-US" sz="1200">
                          <a:effectLst/>
                        </a:rPr>
                        <a:t>Survey Score</a:t>
                      </a:r>
                      <a:endParaRPr lang="en-US" sz="1100">
                        <a:effectLst/>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0"/>
                        </a:spcAft>
                      </a:pPr>
                      <a:r>
                        <a:rPr lang="en-US" sz="1200">
                          <a:effectLst/>
                        </a:rPr>
                        <a:t> </a:t>
                      </a:r>
                      <a:endParaRPr lang="en-US" sz="1100">
                        <a:effectLst/>
                        <a:latin typeface="Calibri"/>
                        <a:ea typeface="Calibri"/>
                        <a:cs typeface="Times New Roman"/>
                      </a:endParaRPr>
                    </a:p>
                  </a:txBody>
                  <a:tcPr marL="68580" marR="68580" marT="0" marB="0" anchor="b"/>
                </a:tc>
                <a:extLst>
                  <a:ext uri="{0D108BD9-81ED-4DB2-BD59-A6C34878D82A}">
                    <a16:rowId xmlns:a16="http://schemas.microsoft.com/office/drawing/2014/main" val="10000"/>
                  </a:ext>
                </a:extLst>
              </a:tr>
              <a:tr h="187325">
                <a:tc>
                  <a:txBody>
                    <a:bodyPr/>
                    <a:lstStyle/>
                    <a:p>
                      <a:pPr>
                        <a:lnSpc>
                          <a:spcPct val="115000"/>
                        </a:lnSpc>
                      </a:pPr>
                      <a:endParaRPr lang="en-US" sz="1100">
                        <a:effectLst/>
                        <a:latin typeface="Calibri"/>
                        <a:cs typeface="Times New Roman"/>
                      </a:endParaRPr>
                    </a:p>
                  </a:txBody>
                  <a:tcPr marL="68580" marR="68580" marT="0" marB="0" anchor="b"/>
                </a:tc>
                <a:tc>
                  <a:txBody>
                    <a:bodyPr/>
                    <a:lstStyle/>
                    <a:p>
                      <a:pPr>
                        <a:lnSpc>
                          <a:spcPct val="115000"/>
                        </a:lnSpc>
                      </a:pPr>
                      <a:endParaRPr lang="en-US" sz="1100">
                        <a:effectLst/>
                        <a:latin typeface="Calibri"/>
                        <a:cs typeface="Times New Roman"/>
                      </a:endParaRPr>
                    </a:p>
                  </a:txBody>
                  <a:tcPr marL="68580" marR="68580" marT="0" marB="0" anchor="b"/>
                </a:tc>
                <a:tc>
                  <a:txBody>
                    <a:bodyPr/>
                    <a:lstStyle/>
                    <a:p>
                      <a:pPr>
                        <a:lnSpc>
                          <a:spcPct val="115000"/>
                        </a:lnSpc>
                      </a:pPr>
                      <a:endParaRPr lang="en-US" sz="1100">
                        <a:effectLst/>
                        <a:latin typeface="Calibri"/>
                        <a:cs typeface="Times New Roman"/>
                      </a:endParaRPr>
                    </a:p>
                  </a:txBody>
                  <a:tcPr marL="68580" marR="68580" marT="0" marB="0" anchor="b"/>
                </a:tc>
                <a:tc>
                  <a:txBody>
                    <a:bodyPr/>
                    <a:lstStyle/>
                    <a:p>
                      <a:pPr>
                        <a:lnSpc>
                          <a:spcPct val="115000"/>
                        </a:lnSpc>
                      </a:pPr>
                      <a:endParaRPr lang="en-US" sz="1100">
                        <a:effectLst/>
                        <a:latin typeface="Calibri"/>
                        <a:cs typeface="Times New Roman"/>
                      </a:endParaRPr>
                    </a:p>
                  </a:txBody>
                  <a:tcPr marL="68580" marR="68580" marT="0" marB="0" anchor="b"/>
                </a:tc>
                <a:extLst>
                  <a:ext uri="{0D108BD9-81ED-4DB2-BD59-A6C34878D82A}">
                    <a16:rowId xmlns:a16="http://schemas.microsoft.com/office/drawing/2014/main" val="10001"/>
                  </a:ext>
                </a:extLst>
              </a:tr>
              <a:tr h="187325">
                <a:tc>
                  <a:txBody>
                    <a:bodyPr/>
                    <a:lstStyle/>
                    <a:p>
                      <a:pPr marL="0" marR="0">
                        <a:lnSpc>
                          <a:spcPct val="115000"/>
                        </a:lnSpc>
                        <a:spcBef>
                          <a:spcPts val="0"/>
                        </a:spcBef>
                        <a:spcAft>
                          <a:spcPts val="0"/>
                        </a:spcAft>
                      </a:pPr>
                      <a:r>
                        <a:rPr lang="en-US" sz="1100">
                          <a:effectLst/>
                        </a:rPr>
                        <a:t>Mean</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1.58</a:t>
                      </a:r>
                      <a:endParaRPr lang="en-US" sz="1100">
                        <a:effectLst/>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1100">
                          <a:effectLst/>
                        </a:rPr>
                        <a:t>Mean</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46.68</a:t>
                      </a:r>
                      <a:endParaRPr lang="en-US" sz="1100">
                        <a:effectLst/>
                        <a:latin typeface="Calibri"/>
                        <a:ea typeface="Calibri"/>
                        <a:cs typeface="Times New Roman"/>
                      </a:endParaRPr>
                    </a:p>
                  </a:txBody>
                  <a:tcPr marL="68580" marR="68580" marT="0" marB="0" anchor="b"/>
                </a:tc>
                <a:extLst>
                  <a:ext uri="{0D108BD9-81ED-4DB2-BD59-A6C34878D82A}">
                    <a16:rowId xmlns:a16="http://schemas.microsoft.com/office/drawing/2014/main" val="10002"/>
                  </a:ext>
                </a:extLst>
              </a:tr>
              <a:tr h="187325">
                <a:tc>
                  <a:txBody>
                    <a:bodyPr/>
                    <a:lstStyle/>
                    <a:p>
                      <a:pPr marL="0" marR="0">
                        <a:lnSpc>
                          <a:spcPct val="115000"/>
                        </a:lnSpc>
                        <a:spcBef>
                          <a:spcPts val="0"/>
                        </a:spcBef>
                        <a:spcAft>
                          <a:spcPts val="0"/>
                        </a:spcAft>
                      </a:pPr>
                      <a:r>
                        <a:rPr lang="en-US" sz="1100">
                          <a:effectLst/>
                        </a:rPr>
                        <a:t>Standard Error</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0.070508358</a:t>
                      </a:r>
                      <a:endParaRPr lang="en-US" sz="1100">
                        <a:effectLst/>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1100">
                          <a:effectLst/>
                        </a:rPr>
                        <a:t>Standard Error</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2.953716</a:t>
                      </a:r>
                      <a:endParaRPr lang="en-US" sz="1100">
                        <a:effectLst/>
                        <a:latin typeface="Calibri"/>
                        <a:ea typeface="Calibri"/>
                        <a:cs typeface="Times New Roman"/>
                      </a:endParaRPr>
                    </a:p>
                  </a:txBody>
                  <a:tcPr marL="68580" marR="68580" marT="0" marB="0" anchor="b"/>
                </a:tc>
                <a:extLst>
                  <a:ext uri="{0D108BD9-81ED-4DB2-BD59-A6C34878D82A}">
                    <a16:rowId xmlns:a16="http://schemas.microsoft.com/office/drawing/2014/main" val="10003"/>
                  </a:ext>
                </a:extLst>
              </a:tr>
              <a:tr h="187325">
                <a:tc>
                  <a:txBody>
                    <a:bodyPr/>
                    <a:lstStyle/>
                    <a:p>
                      <a:pPr marL="0" marR="0">
                        <a:lnSpc>
                          <a:spcPct val="115000"/>
                        </a:lnSpc>
                        <a:spcBef>
                          <a:spcPts val="0"/>
                        </a:spcBef>
                        <a:spcAft>
                          <a:spcPts val="0"/>
                        </a:spcAft>
                      </a:pPr>
                      <a:r>
                        <a:rPr lang="en-US" sz="1100">
                          <a:effectLst/>
                        </a:rPr>
                        <a:t>Median</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2</a:t>
                      </a:r>
                      <a:endParaRPr lang="en-US" sz="1100">
                        <a:effectLst/>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1100">
                          <a:effectLst/>
                        </a:rPr>
                        <a:t>Median</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55.5</a:t>
                      </a:r>
                      <a:endParaRPr lang="en-US" sz="1100">
                        <a:effectLst/>
                        <a:latin typeface="Calibri"/>
                        <a:ea typeface="Calibri"/>
                        <a:cs typeface="Times New Roman"/>
                      </a:endParaRPr>
                    </a:p>
                  </a:txBody>
                  <a:tcPr marL="68580" marR="68580" marT="0" marB="0" anchor="b"/>
                </a:tc>
                <a:extLst>
                  <a:ext uri="{0D108BD9-81ED-4DB2-BD59-A6C34878D82A}">
                    <a16:rowId xmlns:a16="http://schemas.microsoft.com/office/drawing/2014/main" val="10004"/>
                  </a:ext>
                </a:extLst>
              </a:tr>
              <a:tr h="187325">
                <a:tc>
                  <a:txBody>
                    <a:bodyPr/>
                    <a:lstStyle/>
                    <a:p>
                      <a:pPr marL="0" marR="0">
                        <a:lnSpc>
                          <a:spcPct val="115000"/>
                        </a:lnSpc>
                        <a:spcBef>
                          <a:spcPts val="0"/>
                        </a:spcBef>
                        <a:spcAft>
                          <a:spcPts val="0"/>
                        </a:spcAft>
                      </a:pPr>
                      <a:r>
                        <a:rPr lang="en-US" sz="1100">
                          <a:effectLst/>
                        </a:rPr>
                        <a:t>Mode</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2</a:t>
                      </a:r>
                      <a:endParaRPr lang="en-US" sz="1100">
                        <a:effectLst/>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1100">
                          <a:effectLst/>
                        </a:rPr>
                        <a:t>Mode</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12</a:t>
                      </a:r>
                      <a:endParaRPr lang="en-US" sz="1100">
                        <a:effectLst/>
                        <a:latin typeface="Calibri"/>
                        <a:ea typeface="Calibri"/>
                        <a:cs typeface="Times New Roman"/>
                      </a:endParaRPr>
                    </a:p>
                  </a:txBody>
                  <a:tcPr marL="68580" marR="68580" marT="0" marB="0" anchor="b"/>
                </a:tc>
                <a:extLst>
                  <a:ext uri="{0D108BD9-81ED-4DB2-BD59-A6C34878D82A}">
                    <a16:rowId xmlns:a16="http://schemas.microsoft.com/office/drawing/2014/main" val="10005"/>
                  </a:ext>
                </a:extLst>
              </a:tr>
              <a:tr h="187325">
                <a:tc>
                  <a:txBody>
                    <a:bodyPr/>
                    <a:lstStyle/>
                    <a:p>
                      <a:pPr marL="0" marR="0">
                        <a:lnSpc>
                          <a:spcPct val="115000"/>
                        </a:lnSpc>
                        <a:spcBef>
                          <a:spcPts val="0"/>
                        </a:spcBef>
                        <a:spcAft>
                          <a:spcPts val="0"/>
                        </a:spcAft>
                      </a:pPr>
                      <a:r>
                        <a:rPr lang="en-US" sz="1100">
                          <a:effectLst/>
                        </a:rPr>
                        <a:t>Standard Deviation</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0.498569382</a:t>
                      </a:r>
                      <a:endParaRPr lang="en-US" sz="1100">
                        <a:effectLst/>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1100">
                          <a:effectLst/>
                        </a:rPr>
                        <a:t>Standard Deviation</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20.88593</a:t>
                      </a:r>
                      <a:endParaRPr lang="en-US" sz="1100">
                        <a:effectLst/>
                        <a:latin typeface="Calibri"/>
                        <a:ea typeface="Calibri"/>
                        <a:cs typeface="Times New Roman"/>
                      </a:endParaRPr>
                    </a:p>
                  </a:txBody>
                  <a:tcPr marL="68580" marR="68580" marT="0" marB="0" anchor="b"/>
                </a:tc>
                <a:extLst>
                  <a:ext uri="{0D108BD9-81ED-4DB2-BD59-A6C34878D82A}">
                    <a16:rowId xmlns:a16="http://schemas.microsoft.com/office/drawing/2014/main" val="10006"/>
                  </a:ext>
                </a:extLst>
              </a:tr>
              <a:tr h="187325">
                <a:tc>
                  <a:txBody>
                    <a:bodyPr/>
                    <a:lstStyle/>
                    <a:p>
                      <a:pPr marL="0" marR="0">
                        <a:lnSpc>
                          <a:spcPct val="115000"/>
                        </a:lnSpc>
                        <a:spcBef>
                          <a:spcPts val="0"/>
                        </a:spcBef>
                        <a:spcAft>
                          <a:spcPts val="0"/>
                        </a:spcAft>
                      </a:pPr>
                      <a:r>
                        <a:rPr lang="en-US" sz="1100">
                          <a:effectLst/>
                        </a:rPr>
                        <a:t>Sample Variance</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0.248571429</a:t>
                      </a:r>
                      <a:endParaRPr lang="en-US" sz="1100">
                        <a:effectLst/>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1100">
                          <a:effectLst/>
                        </a:rPr>
                        <a:t>Sample Variance</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436.222</a:t>
                      </a:r>
                      <a:endParaRPr lang="en-US" sz="1100">
                        <a:effectLst/>
                        <a:latin typeface="Calibri"/>
                        <a:ea typeface="Calibri"/>
                        <a:cs typeface="Times New Roman"/>
                      </a:endParaRPr>
                    </a:p>
                  </a:txBody>
                  <a:tcPr marL="68580" marR="68580" marT="0" marB="0" anchor="b"/>
                </a:tc>
                <a:extLst>
                  <a:ext uri="{0D108BD9-81ED-4DB2-BD59-A6C34878D82A}">
                    <a16:rowId xmlns:a16="http://schemas.microsoft.com/office/drawing/2014/main" val="10007"/>
                  </a:ext>
                </a:extLst>
              </a:tr>
              <a:tr h="187325">
                <a:tc>
                  <a:txBody>
                    <a:bodyPr/>
                    <a:lstStyle/>
                    <a:p>
                      <a:pPr marL="0" marR="0">
                        <a:lnSpc>
                          <a:spcPct val="115000"/>
                        </a:lnSpc>
                        <a:spcBef>
                          <a:spcPts val="0"/>
                        </a:spcBef>
                        <a:spcAft>
                          <a:spcPts val="0"/>
                        </a:spcAft>
                      </a:pPr>
                      <a:r>
                        <a:rPr lang="en-US" sz="1100">
                          <a:effectLst/>
                        </a:rPr>
                        <a:t>Kurtosis</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-1.968696503</a:t>
                      </a:r>
                      <a:endParaRPr lang="en-US" sz="1100">
                        <a:effectLst/>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1100">
                          <a:effectLst/>
                        </a:rPr>
                        <a:t>Kurtosis</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-1.31324</a:t>
                      </a:r>
                      <a:endParaRPr lang="en-US" sz="1100">
                        <a:effectLst/>
                        <a:latin typeface="Calibri"/>
                        <a:ea typeface="Calibri"/>
                        <a:cs typeface="Times New Roman"/>
                      </a:endParaRPr>
                    </a:p>
                  </a:txBody>
                  <a:tcPr marL="68580" marR="68580" marT="0" marB="0" anchor="b"/>
                </a:tc>
                <a:extLst>
                  <a:ext uri="{0D108BD9-81ED-4DB2-BD59-A6C34878D82A}">
                    <a16:rowId xmlns:a16="http://schemas.microsoft.com/office/drawing/2014/main" val="10008"/>
                  </a:ext>
                </a:extLst>
              </a:tr>
              <a:tr h="187325">
                <a:tc>
                  <a:txBody>
                    <a:bodyPr/>
                    <a:lstStyle/>
                    <a:p>
                      <a:pPr marL="0" marR="0">
                        <a:lnSpc>
                          <a:spcPct val="115000"/>
                        </a:lnSpc>
                        <a:spcBef>
                          <a:spcPts val="0"/>
                        </a:spcBef>
                        <a:spcAft>
                          <a:spcPts val="0"/>
                        </a:spcAft>
                      </a:pPr>
                      <a:r>
                        <a:rPr lang="en-US" sz="1100">
                          <a:effectLst/>
                        </a:rPr>
                        <a:t>Skewness</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-0.334289815</a:t>
                      </a:r>
                      <a:endParaRPr lang="en-US" sz="1100">
                        <a:effectLst/>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1100">
                          <a:effectLst/>
                        </a:rPr>
                        <a:t>Skewness</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-0.47989</a:t>
                      </a:r>
                      <a:endParaRPr lang="en-US" sz="1100">
                        <a:effectLst/>
                        <a:latin typeface="Calibri"/>
                        <a:ea typeface="Calibri"/>
                        <a:cs typeface="Times New Roman"/>
                      </a:endParaRPr>
                    </a:p>
                  </a:txBody>
                  <a:tcPr marL="68580" marR="68580" marT="0" marB="0" anchor="b"/>
                </a:tc>
                <a:extLst>
                  <a:ext uri="{0D108BD9-81ED-4DB2-BD59-A6C34878D82A}">
                    <a16:rowId xmlns:a16="http://schemas.microsoft.com/office/drawing/2014/main" val="10009"/>
                  </a:ext>
                </a:extLst>
              </a:tr>
              <a:tr h="187325">
                <a:tc>
                  <a:txBody>
                    <a:bodyPr/>
                    <a:lstStyle/>
                    <a:p>
                      <a:pPr marL="0" marR="0">
                        <a:lnSpc>
                          <a:spcPct val="115000"/>
                        </a:lnSpc>
                        <a:spcBef>
                          <a:spcPts val="0"/>
                        </a:spcBef>
                        <a:spcAft>
                          <a:spcPts val="0"/>
                        </a:spcAft>
                      </a:pPr>
                      <a:r>
                        <a:rPr lang="en-US" sz="1100">
                          <a:effectLst/>
                        </a:rPr>
                        <a:t>Range</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1</a:t>
                      </a:r>
                      <a:endParaRPr lang="en-US" sz="1100">
                        <a:effectLst/>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1100">
                          <a:effectLst/>
                        </a:rPr>
                        <a:t>Range</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63</a:t>
                      </a:r>
                      <a:endParaRPr lang="en-US" sz="1100">
                        <a:effectLst/>
                        <a:latin typeface="Calibri"/>
                        <a:ea typeface="Calibri"/>
                        <a:cs typeface="Times New Roman"/>
                      </a:endParaRPr>
                    </a:p>
                  </a:txBody>
                  <a:tcPr marL="68580" marR="68580" marT="0" marB="0" anchor="b"/>
                </a:tc>
                <a:extLst>
                  <a:ext uri="{0D108BD9-81ED-4DB2-BD59-A6C34878D82A}">
                    <a16:rowId xmlns:a16="http://schemas.microsoft.com/office/drawing/2014/main" val="10010"/>
                  </a:ext>
                </a:extLst>
              </a:tr>
              <a:tr h="187325">
                <a:tc>
                  <a:txBody>
                    <a:bodyPr/>
                    <a:lstStyle/>
                    <a:p>
                      <a:pPr marL="0" marR="0">
                        <a:lnSpc>
                          <a:spcPct val="115000"/>
                        </a:lnSpc>
                        <a:spcBef>
                          <a:spcPts val="0"/>
                        </a:spcBef>
                        <a:spcAft>
                          <a:spcPts val="0"/>
                        </a:spcAft>
                      </a:pPr>
                      <a:r>
                        <a:rPr lang="en-US" sz="1100">
                          <a:effectLst/>
                        </a:rPr>
                        <a:t>Minimum</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1</a:t>
                      </a:r>
                      <a:endParaRPr lang="en-US" sz="1100">
                        <a:effectLst/>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1100">
                          <a:effectLst/>
                        </a:rPr>
                        <a:t>Minimum</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12</a:t>
                      </a:r>
                      <a:endParaRPr lang="en-US" sz="1100">
                        <a:effectLst/>
                        <a:latin typeface="Calibri"/>
                        <a:ea typeface="Calibri"/>
                        <a:cs typeface="Times New Roman"/>
                      </a:endParaRPr>
                    </a:p>
                  </a:txBody>
                  <a:tcPr marL="68580" marR="68580" marT="0" marB="0" anchor="b"/>
                </a:tc>
                <a:extLst>
                  <a:ext uri="{0D108BD9-81ED-4DB2-BD59-A6C34878D82A}">
                    <a16:rowId xmlns:a16="http://schemas.microsoft.com/office/drawing/2014/main" val="10011"/>
                  </a:ext>
                </a:extLst>
              </a:tr>
              <a:tr h="187325">
                <a:tc>
                  <a:txBody>
                    <a:bodyPr/>
                    <a:lstStyle/>
                    <a:p>
                      <a:pPr marL="0" marR="0">
                        <a:lnSpc>
                          <a:spcPct val="115000"/>
                        </a:lnSpc>
                        <a:spcBef>
                          <a:spcPts val="0"/>
                        </a:spcBef>
                        <a:spcAft>
                          <a:spcPts val="0"/>
                        </a:spcAft>
                      </a:pPr>
                      <a:r>
                        <a:rPr lang="en-US" sz="1100">
                          <a:effectLst/>
                        </a:rPr>
                        <a:t>Maximum</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2</a:t>
                      </a:r>
                      <a:endParaRPr lang="en-US" sz="1100">
                        <a:effectLst/>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1100">
                          <a:effectLst/>
                        </a:rPr>
                        <a:t>Maximum</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75</a:t>
                      </a:r>
                      <a:endParaRPr lang="en-US" sz="1100">
                        <a:effectLst/>
                        <a:latin typeface="Calibri"/>
                        <a:ea typeface="Calibri"/>
                        <a:cs typeface="Times New Roman"/>
                      </a:endParaRPr>
                    </a:p>
                  </a:txBody>
                  <a:tcPr marL="68580" marR="68580" marT="0" marB="0" anchor="b"/>
                </a:tc>
                <a:extLst>
                  <a:ext uri="{0D108BD9-81ED-4DB2-BD59-A6C34878D82A}">
                    <a16:rowId xmlns:a16="http://schemas.microsoft.com/office/drawing/2014/main" val="10012"/>
                  </a:ext>
                </a:extLst>
              </a:tr>
              <a:tr h="187325">
                <a:tc>
                  <a:txBody>
                    <a:bodyPr/>
                    <a:lstStyle/>
                    <a:p>
                      <a:pPr marL="0" marR="0">
                        <a:lnSpc>
                          <a:spcPct val="115000"/>
                        </a:lnSpc>
                        <a:spcBef>
                          <a:spcPts val="0"/>
                        </a:spcBef>
                        <a:spcAft>
                          <a:spcPts val="0"/>
                        </a:spcAft>
                      </a:pPr>
                      <a:r>
                        <a:rPr lang="en-US" sz="1100">
                          <a:effectLst/>
                        </a:rPr>
                        <a:t>Sum</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79</a:t>
                      </a:r>
                      <a:endParaRPr lang="en-US" sz="1100">
                        <a:effectLst/>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1100">
                          <a:effectLst/>
                        </a:rPr>
                        <a:t>Sum</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2334</a:t>
                      </a:r>
                      <a:endParaRPr lang="en-US" sz="1100">
                        <a:effectLst/>
                        <a:latin typeface="Calibri"/>
                        <a:ea typeface="Calibri"/>
                        <a:cs typeface="Times New Roman"/>
                      </a:endParaRPr>
                    </a:p>
                  </a:txBody>
                  <a:tcPr marL="68580" marR="68580" marT="0" marB="0" anchor="b"/>
                </a:tc>
                <a:extLst>
                  <a:ext uri="{0D108BD9-81ED-4DB2-BD59-A6C34878D82A}">
                    <a16:rowId xmlns:a16="http://schemas.microsoft.com/office/drawing/2014/main" val="10013"/>
                  </a:ext>
                </a:extLst>
              </a:tr>
              <a:tr h="196850">
                <a:tc>
                  <a:txBody>
                    <a:bodyPr/>
                    <a:lstStyle/>
                    <a:p>
                      <a:pPr marL="0" marR="0">
                        <a:lnSpc>
                          <a:spcPct val="115000"/>
                        </a:lnSpc>
                        <a:spcBef>
                          <a:spcPts val="0"/>
                        </a:spcBef>
                        <a:spcAft>
                          <a:spcPts val="0"/>
                        </a:spcAft>
                      </a:pPr>
                      <a:r>
                        <a:rPr lang="en-US" sz="1100">
                          <a:effectLst/>
                        </a:rPr>
                        <a:t>Count</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50</a:t>
                      </a:r>
                      <a:endParaRPr lang="en-US" sz="1100">
                        <a:effectLst/>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1100">
                          <a:effectLst/>
                        </a:rPr>
                        <a:t>Count</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dirty="0">
                          <a:effectLst/>
                        </a:rPr>
                        <a:t>50</a:t>
                      </a:r>
                      <a:endParaRPr lang="en-US" sz="1100" dirty="0">
                        <a:effectLst/>
                        <a:latin typeface="Calibri"/>
                        <a:ea typeface="Calibri"/>
                        <a:cs typeface="Times New Roman"/>
                      </a:endParaRPr>
                    </a:p>
                  </a:txBody>
                  <a:tcPr marL="68580" marR="68580" marT="0" marB="0" anchor="b"/>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2904609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5DB25-D9DE-4961-A0A0-53FA19EC9F21}"/>
              </a:ext>
            </a:extLst>
          </p:cNvPr>
          <p:cNvSpPr>
            <a:spLocks noGrp="1"/>
          </p:cNvSpPr>
          <p:nvPr>
            <p:ph type="title"/>
          </p:nvPr>
        </p:nvSpPr>
        <p:spPr/>
        <p:txBody>
          <a:bodyPr>
            <a:normAutofit/>
          </a:bodyPr>
          <a:lstStyle/>
          <a:p>
            <a:pPr algn="ctr"/>
            <a:r>
              <a:rPr lang="en-US" sz="4000" b="1" dirty="0">
                <a:latin typeface="Times New Roman" pitchFamily="18" charset="0"/>
                <a:cs typeface="Times New Roman" pitchFamily="18" charset="0"/>
              </a:rPr>
              <a:t>Data Analysis	</a:t>
            </a:r>
          </a:p>
        </p:txBody>
      </p:sp>
      <p:sp>
        <p:nvSpPr>
          <p:cNvPr id="3" name="Content Placeholder 2">
            <a:extLst>
              <a:ext uri="{FF2B5EF4-FFF2-40B4-BE49-F238E27FC236}">
                <a16:creationId xmlns:a16="http://schemas.microsoft.com/office/drawing/2014/main" id="{ED81039D-2C57-4976-A1D3-FA35E4989E45}"/>
              </a:ext>
            </a:extLst>
          </p:cNvPr>
          <p:cNvSpPr>
            <a:spLocks noGrp="1"/>
          </p:cNvSpPr>
          <p:nvPr>
            <p:ph idx="1"/>
          </p:nvPr>
        </p:nvSpPr>
        <p:spPr/>
        <p:txBody>
          <a:bodyPr/>
          <a:lstStyle/>
          <a:p>
            <a:r>
              <a:rPr lang="en-US" dirty="0">
                <a:latin typeface="Times New Roman" pitchFamily="18" charset="0"/>
                <a:cs typeface="Times New Roman" pitchFamily="18" charset="0"/>
              </a:rPr>
              <a:t>Data was represented visually</a:t>
            </a:r>
          </a:p>
          <a:p>
            <a:r>
              <a:rPr lang="en-US" dirty="0">
                <a:latin typeface="Times New Roman" pitchFamily="18" charset="0"/>
                <a:cs typeface="Times New Roman" pitchFamily="18" charset="0"/>
              </a:rPr>
              <a:t>Statistical analysis completed for Desirability Survey</a:t>
            </a:r>
          </a:p>
          <a:p>
            <a:pPr lvl="1"/>
            <a:r>
              <a:rPr lang="en-US" dirty="0">
                <a:latin typeface="Times New Roman" pitchFamily="18" charset="0"/>
                <a:cs typeface="Times New Roman" pitchFamily="18" charset="0"/>
              </a:rPr>
              <a:t>Descriptive statistics</a:t>
            </a:r>
          </a:p>
          <a:p>
            <a:pPr lvl="1"/>
            <a:r>
              <a:rPr lang="en-US" dirty="0">
                <a:latin typeface="Times New Roman" pitchFamily="18" charset="0"/>
                <a:cs typeface="Times New Roman" pitchFamily="18" charset="0"/>
              </a:rPr>
              <a:t>Inferential test (t-test)</a:t>
            </a:r>
          </a:p>
          <a:p>
            <a:endParaRPr lang="en-US" dirty="0"/>
          </a:p>
        </p:txBody>
      </p:sp>
    </p:spTree>
    <p:extLst>
      <p:ext uri="{BB962C8B-B14F-4D97-AF65-F5344CB8AC3E}">
        <p14:creationId xmlns:p14="http://schemas.microsoft.com/office/powerpoint/2010/main" val="3550679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29F8D-DB2F-451E-9254-835B5E0EFB70}"/>
              </a:ext>
            </a:extLst>
          </p:cNvPr>
          <p:cNvSpPr>
            <a:spLocks noGrp="1"/>
          </p:cNvSpPr>
          <p:nvPr>
            <p:ph type="title"/>
          </p:nvPr>
        </p:nvSpPr>
        <p:spPr/>
        <p:txBody>
          <a:bodyPr/>
          <a:lstStyle/>
          <a:p>
            <a:pPr algn="ctr"/>
            <a:r>
              <a:rPr lang="en-US" dirty="0">
                <a:latin typeface="Times New Roman" pitchFamily="18" charset="0"/>
                <a:cs typeface="Times New Roman" pitchFamily="18" charset="0"/>
              </a:rPr>
              <a:t>Statistical Analysis: Inferential</a:t>
            </a:r>
          </a:p>
        </p:txBody>
      </p:sp>
      <p:sp>
        <p:nvSpPr>
          <p:cNvPr id="3" name="Content Placeholder 2">
            <a:extLst>
              <a:ext uri="{FF2B5EF4-FFF2-40B4-BE49-F238E27FC236}">
                <a16:creationId xmlns:a16="http://schemas.microsoft.com/office/drawing/2014/main" id="{954F7636-FAE3-447C-9FC7-FA001FDF3745}"/>
              </a:ext>
            </a:extLst>
          </p:cNvPr>
          <p:cNvSpPr>
            <a:spLocks noGrp="1"/>
          </p:cNvSpPr>
          <p:nvPr>
            <p:ph idx="1"/>
          </p:nvPr>
        </p:nvSpPr>
        <p:spPr>
          <a:xfrm>
            <a:off x="838200" y="1583703"/>
            <a:ext cx="10515600" cy="4593260"/>
          </a:xfrm>
        </p:spPr>
        <p:txBody>
          <a:bodyPr>
            <a:normAutofit/>
          </a:bodyPr>
          <a:lstStyle/>
          <a:p>
            <a:pPr algn="just"/>
            <a:r>
              <a:rPr lang="en-US" dirty="0">
                <a:latin typeface="Times New Roman" pitchFamily="18" charset="0"/>
                <a:cs typeface="Times New Roman" pitchFamily="18" charset="0"/>
              </a:rPr>
              <a:t>Even though was expected to appear as such, the information on figure1 below shows that there were more employees than the managers. This is because the managers are one for each section or department while employees are many around the work stations and the entire organization. </a:t>
            </a:r>
          </a:p>
          <a:p>
            <a:pPr algn="just"/>
            <a:r>
              <a:rPr lang="en-US" dirty="0">
                <a:latin typeface="Times New Roman" pitchFamily="18" charset="0"/>
                <a:cs typeface="Times New Roman" pitchFamily="18" charset="0"/>
              </a:rPr>
              <a:t>The middle bar shows the employee that took part or was part of the participants while the managers are represented by the first bar. The third bar in the figure shows the total participants that is the employees and the managers. </a:t>
            </a:r>
          </a:p>
        </p:txBody>
      </p:sp>
    </p:spTree>
    <p:extLst>
      <p:ext uri="{BB962C8B-B14F-4D97-AF65-F5344CB8AC3E}">
        <p14:creationId xmlns:p14="http://schemas.microsoft.com/office/powerpoint/2010/main" val="2518052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40A5E-5720-4E15-B7DD-1739396180AE}"/>
              </a:ext>
            </a:extLst>
          </p:cNvPr>
          <p:cNvSpPr>
            <a:spLocks noGrp="1"/>
          </p:cNvSpPr>
          <p:nvPr>
            <p:ph type="title"/>
          </p:nvPr>
        </p:nvSpPr>
        <p:spPr>
          <a:xfrm>
            <a:off x="990600" y="1843088"/>
            <a:ext cx="10515600" cy="3485658"/>
          </a:xfrm>
        </p:spPr>
        <p:txBody>
          <a:bodyPr/>
          <a:lstStyle/>
          <a:p>
            <a:pPr algn="ctr"/>
            <a:endParaRPr lang="en-US" dirty="0"/>
          </a:p>
        </p:txBody>
      </p:sp>
      <p:sp>
        <p:nvSpPr>
          <p:cNvPr id="6" name="Title 1">
            <a:extLst>
              <a:ext uri="{FF2B5EF4-FFF2-40B4-BE49-F238E27FC236}">
                <a16:creationId xmlns:a16="http://schemas.microsoft.com/office/drawing/2014/main" id="{AB540A5E-5720-4E15-B7DD-1739396180AE}"/>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Times New Roman" pitchFamily="18" charset="0"/>
                <a:cs typeface="Times New Roman" pitchFamily="18" charset="0"/>
              </a:rPr>
              <a:t>Statistical Analysis</a:t>
            </a:r>
            <a:endParaRPr lang="en-US" dirty="0"/>
          </a:p>
        </p:txBody>
      </p:sp>
      <p:graphicFrame>
        <p:nvGraphicFramePr>
          <p:cNvPr id="7" name="Chart 6"/>
          <p:cNvGraphicFramePr>
            <a:graphicFrameLocks/>
          </p:cNvGraphicFramePr>
          <p:nvPr>
            <p:extLst>
              <p:ext uri="{D42A27DB-BD31-4B8C-83A1-F6EECF244321}">
                <p14:modId xmlns:p14="http://schemas.microsoft.com/office/powerpoint/2010/main" val="887889637"/>
              </p:ext>
            </p:extLst>
          </p:nvPr>
        </p:nvGraphicFramePr>
        <p:xfrm>
          <a:off x="990600" y="2408349"/>
          <a:ext cx="4508679" cy="301365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p:cNvGraphicFramePr/>
          <p:nvPr>
            <p:extLst>
              <p:ext uri="{D42A27DB-BD31-4B8C-83A1-F6EECF244321}">
                <p14:modId xmlns:p14="http://schemas.microsoft.com/office/powerpoint/2010/main" val="1403886183"/>
              </p:ext>
            </p:extLst>
          </p:nvPr>
        </p:nvGraphicFramePr>
        <p:xfrm>
          <a:off x="5898524" y="2382591"/>
          <a:ext cx="5022760" cy="29363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41068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itchFamily="18" charset="0"/>
                <a:cs typeface="Times New Roman" pitchFamily="18" charset="0"/>
              </a:rPr>
              <a:t>T-Test: Paired Two Sample for Means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941233101"/>
              </p:ext>
            </p:extLst>
          </p:nvPr>
        </p:nvGraphicFramePr>
        <p:xfrm>
          <a:off x="837127" y="1867434"/>
          <a:ext cx="10097037" cy="4533370"/>
        </p:xfrm>
        <a:graphic>
          <a:graphicData uri="http://schemas.openxmlformats.org/drawingml/2006/table">
            <a:tbl>
              <a:tblPr firstRow="1" firstCol="1" bandRow="1">
                <a:tableStyleId>{5C22544A-7EE6-4342-B048-85BDC9FD1C3A}</a:tableStyleId>
              </a:tblPr>
              <a:tblGrid>
                <a:gridCol w="5454274">
                  <a:extLst>
                    <a:ext uri="{9D8B030D-6E8A-4147-A177-3AD203B41FA5}">
                      <a16:colId xmlns:a16="http://schemas.microsoft.com/office/drawing/2014/main" val="20000"/>
                    </a:ext>
                  </a:extLst>
                </a:gridCol>
                <a:gridCol w="2529244">
                  <a:extLst>
                    <a:ext uri="{9D8B030D-6E8A-4147-A177-3AD203B41FA5}">
                      <a16:colId xmlns:a16="http://schemas.microsoft.com/office/drawing/2014/main" val="20001"/>
                    </a:ext>
                  </a:extLst>
                </a:gridCol>
                <a:gridCol w="2113519">
                  <a:extLst>
                    <a:ext uri="{9D8B030D-6E8A-4147-A177-3AD203B41FA5}">
                      <a16:colId xmlns:a16="http://schemas.microsoft.com/office/drawing/2014/main" val="20002"/>
                    </a:ext>
                  </a:extLst>
                </a:gridCol>
              </a:tblGrid>
              <a:tr h="321530">
                <a:tc>
                  <a:txBody>
                    <a:bodyPr/>
                    <a:lstStyle/>
                    <a:p>
                      <a:pPr marL="0" marR="0">
                        <a:lnSpc>
                          <a:spcPct val="115000"/>
                        </a:lnSpc>
                        <a:spcBef>
                          <a:spcPts val="0"/>
                        </a:spcBef>
                        <a:spcAft>
                          <a:spcPts val="0"/>
                        </a:spcAft>
                      </a:pPr>
                      <a:r>
                        <a:rPr lang="en-US" sz="1100">
                          <a:effectLst/>
                        </a:rPr>
                        <a:t>t-Test: Paired Two Sample for Means</a:t>
                      </a:r>
                      <a:endParaRPr lang="en-US" sz="1100">
                        <a:effectLst/>
                        <a:latin typeface="Calibri"/>
                        <a:ea typeface="Calibri"/>
                        <a:cs typeface="Times New Roman"/>
                      </a:endParaRPr>
                    </a:p>
                  </a:txBody>
                  <a:tcPr marL="68580" marR="68580" marT="0" marB="0" anchor="b"/>
                </a:tc>
                <a:tc>
                  <a:txBody>
                    <a:bodyPr/>
                    <a:lstStyle/>
                    <a:p>
                      <a:pPr>
                        <a:lnSpc>
                          <a:spcPct val="115000"/>
                        </a:lnSpc>
                      </a:pPr>
                      <a:endParaRPr lang="en-US" sz="1100">
                        <a:effectLst/>
                        <a:latin typeface="Calibri"/>
                        <a:cs typeface="Times New Roman"/>
                      </a:endParaRPr>
                    </a:p>
                  </a:txBody>
                  <a:tcPr marL="68580" marR="68580" marT="0" marB="0" anchor="b"/>
                </a:tc>
                <a:tc>
                  <a:txBody>
                    <a:bodyPr/>
                    <a:lstStyle/>
                    <a:p>
                      <a:pPr>
                        <a:lnSpc>
                          <a:spcPct val="115000"/>
                        </a:lnSpc>
                      </a:pPr>
                      <a:endParaRPr lang="en-US" sz="1100">
                        <a:effectLst/>
                        <a:latin typeface="Calibri"/>
                        <a:cs typeface="Times New Roman"/>
                      </a:endParaRPr>
                    </a:p>
                  </a:txBody>
                  <a:tcPr marL="68580" marR="68580" marT="0" marB="0" anchor="b"/>
                </a:tc>
                <a:extLst>
                  <a:ext uri="{0D108BD9-81ED-4DB2-BD59-A6C34878D82A}">
                    <a16:rowId xmlns:a16="http://schemas.microsoft.com/office/drawing/2014/main" val="10000"/>
                  </a:ext>
                </a:extLst>
              </a:tr>
              <a:tr h="337505">
                <a:tc>
                  <a:txBody>
                    <a:bodyPr/>
                    <a:lstStyle/>
                    <a:p>
                      <a:pPr>
                        <a:lnSpc>
                          <a:spcPct val="115000"/>
                        </a:lnSpc>
                      </a:pPr>
                      <a:endParaRPr lang="en-US" sz="1100">
                        <a:effectLst/>
                        <a:latin typeface="Calibri"/>
                        <a:cs typeface="Times New Roman"/>
                      </a:endParaRPr>
                    </a:p>
                  </a:txBody>
                  <a:tcPr marL="68580" marR="68580" marT="0" marB="0" anchor="b"/>
                </a:tc>
                <a:tc>
                  <a:txBody>
                    <a:bodyPr/>
                    <a:lstStyle/>
                    <a:p>
                      <a:pPr>
                        <a:lnSpc>
                          <a:spcPct val="115000"/>
                        </a:lnSpc>
                      </a:pPr>
                      <a:endParaRPr lang="en-US" sz="1100">
                        <a:effectLst/>
                        <a:latin typeface="Calibri"/>
                        <a:cs typeface="Times New Roman"/>
                      </a:endParaRPr>
                    </a:p>
                  </a:txBody>
                  <a:tcPr marL="68580" marR="68580" marT="0" marB="0" anchor="b"/>
                </a:tc>
                <a:tc>
                  <a:txBody>
                    <a:bodyPr/>
                    <a:lstStyle/>
                    <a:p>
                      <a:pPr>
                        <a:lnSpc>
                          <a:spcPct val="115000"/>
                        </a:lnSpc>
                      </a:pPr>
                      <a:endParaRPr lang="en-US" sz="1100">
                        <a:effectLst/>
                        <a:latin typeface="Calibri"/>
                        <a:cs typeface="Times New Roman"/>
                      </a:endParaRPr>
                    </a:p>
                  </a:txBody>
                  <a:tcPr marL="68580" marR="68580" marT="0" marB="0" anchor="b"/>
                </a:tc>
                <a:extLst>
                  <a:ext uri="{0D108BD9-81ED-4DB2-BD59-A6C34878D82A}">
                    <a16:rowId xmlns:a16="http://schemas.microsoft.com/office/drawing/2014/main" val="10001"/>
                  </a:ext>
                </a:extLst>
              </a:tr>
              <a:tr h="321530">
                <a:tc>
                  <a:txBody>
                    <a:bodyPr/>
                    <a:lstStyle/>
                    <a:p>
                      <a:pPr marL="0" marR="0" algn="ctr">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0"/>
                        </a:spcAft>
                      </a:pPr>
                      <a:r>
                        <a:rPr lang="en-US" sz="1100">
                          <a:effectLst/>
                        </a:rPr>
                        <a:t>Participant Type</a:t>
                      </a:r>
                      <a:endParaRPr lang="en-US" sz="1100">
                        <a:effectLst/>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0"/>
                        </a:spcAft>
                      </a:pPr>
                      <a:r>
                        <a:rPr lang="en-US" sz="1100">
                          <a:effectLst/>
                        </a:rPr>
                        <a:t>Survey Score</a:t>
                      </a:r>
                      <a:endParaRPr lang="en-US" sz="1100">
                        <a:effectLst/>
                        <a:latin typeface="Calibri"/>
                        <a:ea typeface="Calibri"/>
                        <a:cs typeface="Times New Roman"/>
                      </a:endParaRPr>
                    </a:p>
                  </a:txBody>
                  <a:tcPr marL="68580" marR="68580" marT="0" marB="0" anchor="b"/>
                </a:tc>
                <a:extLst>
                  <a:ext uri="{0D108BD9-81ED-4DB2-BD59-A6C34878D82A}">
                    <a16:rowId xmlns:a16="http://schemas.microsoft.com/office/drawing/2014/main" val="10002"/>
                  </a:ext>
                </a:extLst>
              </a:tr>
              <a:tr h="321530">
                <a:tc>
                  <a:txBody>
                    <a:bodyPr/>
                    <a:lstStyle/>
                    <a:p>
                      <a:pPr marL="0" marR="0">
                        <a:lnSpc>
                          <a:spcPct val="115000"/>
                        </a:lnSpc>
                        <a:spcBef>
                          <a:spcPts val="0"/>
                        </a:spcBef>
                        <a:spcAft>
                          <a:spcPts val="0"/>
                        </a:spcAft>
                      </a:pPr>
                      <a:r>
                        <a:rPr lang="en-US" sz="1100">
                          <a:effectLst/>
                        </a:rPr>
                        <a:t>Mean</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1.58</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46.68</a:t>
                      </a:r>
                      <a:endParaRPr lang="en-US" sz="1100">
                        <a:effectLst/>
                        <a:latin typeface="Calibri"/>
                        <a:ea typeface="Calibri"/>
                        <a:cs typeface="Times New Roman"/>
                      </a:endParaRPr>
                    </a:p>
                  </a:txBody>
                  <a:tcPr marL="68580" marR="68580" marT="0" marB="0" anchor="b"/>
                </a:tc>
                <a:extLst>
                  <a:ext uri="{0D108BD9-81ED-4DB2-BD59-A6C34878D82A}">
                    <a16:rowId xmlns:a16="http://schemas.microsoft.com/office/drawing/2014/main" val="10003"/>
                  </a:ext>
                </a:extLst>
              </a:tr>
              <a:tr h="321530">
                <a:tc>
                  <a:txBody>
                    <a:bodyPr/>
                    <a:lstStyle/>
                    <a:p>
                      <a:pPr marL="0" marR="0">
                        <a:lnSpc>
                          <a:spcPct val="115000"/>
                        </a:lnSpc>
                        <a:spcBef>
                          <a:spcPts val="0"/>
                        </a:spcBef>
                        <a:spcAft>
                          <a:spcPts val="0"/>
                        </a:spcAft>
                      </a:pPr>
                      <a:r>
                        <a:rPr lang="en-US" sz="1100">
                          <a:effectLst/>
                        </a:rPr>
                        <a:t>Variance</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0.248571429</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436.2220408</a:t>
                      </a:r>
                      <a:endParaRPr lang="en-US" sz="1100">
                        <a:effectLst/>
                        <a:latin typeface="Calibri"/>
                        <a:ea typeface="Calibri"/>
                        <a:cs typeface="Times New Roman"/>
                      </a:endParaRPr>
                    </a:p>
                  </a:txBody>
                  <a:tcPr marL="68580" marR="68580" marT="0" marB="0" anchor="b"/>
                </a:tc>
                <a:extLst>
                  <a:ext uri="{0D108BD9-81ED-4DB2-BD59-A6C34878D82A}">
                    <a16:rowId xmlns:a16="http://schemas.microsoft.com/office/drawing/2014/main" val="10004"/>
                  </a:ext>
                </a:extLst>
              </a:tr>
              <a:tr h="321530">
                <a:tc>
                  <a:txBody>
                    <a:bodyPr/>
                    <a:lstStyle/>
                    <a:p>
                      <a:pPr marL="0" marR="0">
                        <a:lnSpc>
                          <a:spcPct val="115000"/>
                        </a:lnSpc>
                        <a:spcBef>
                          <a:spcPts val="0"/>
                        </a:spcBef>
                        <a:spcAft>
                          <a:spcPts val="0"/>
                        </a:spcAft>
                      </a:pPr>
                      <a:r>
                        <a:rPr lang="en-US" sz="1100">
                          <a:effectLst/>
                        </a:rPr>
                        <a:t>Observations</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50</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50</a:t>
                      </a:r>
                      <a:endParaRPr lang="en-US" sz="1100">
                        <a:effectLst/>
                        <a:latin typeface="Calibri"/>
                        <a:ea typeface="Calibri"/>
                        <a:cs typeface="Times New Roman"/>
                      </a:endParaRPr>
                    </a:p>
                  </a:txBody>
                  <a:tcPr marL="68580" marR="68580" marT="0" marB="0" anchor="b"/>
                </a:tc>
                <a:extLst>
                  <a:ext uri="{0D108BD9-81ED-4DB2-BD59-A6C34878D82A}">
                    <a16:rowId xmlns:a16="http://schemas.microsoft.com/office/drawing/2014/main" val="10005"/>
                  </a:ext>
                </a:extLst>
              </a:tr>
              <a:tr h="321530">
                <a:tc>
                  <a:txBody>
                    <a:bodyPr/>
                    <a:lstStyle/>
                    <a:p>
                      <a:pPr marL="0" marR="0">
                        <a:lnSpc>
                          <a:spcPct val="115000"/>
                        </a:lnSpc>
                        <a:spcBef>
                          <a:spcPts val="0"/>
                        </a:spcBef>
                        <a:spcAft>
                          <a:spcPts val="0"/>
                        </a:spcAft>
                      </a:pPr>
                      <a:r>
                        <a:rPr lang="en-US" sz="1100">
                          <a:effectLst/>
                        </a:rPr>
                        <a:t>Pearson Correlation</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0.218092952</a:t>
                      </a:r>
                      <a:endParaRPr lang="en-US" sz="1100">
                        <a:effectLst/>
                        <a:latin typeface="Calibri"/>
                        <a:ea typeface="Calibri"/>
                        <a:cs typeface="Times New Roman"/>
                      </a:endParaRPr>
                    </a:p>
                  </a:txBody>
                  <a:tcPr marL="68580" marR="68580" marT="0" marB="0" anchor="b"/>
                </a:tc>
                <a:tc>
                  <a:txBody>
                    <a:bodyPr/>
                    <a:lstStyle/>
                    <a:p>
                      <a:pPr>
                        <a:lnSpc>
                          <a:spcPct val="115000"/>
                        </a:lnSpc>
                      </a:pPr>
                      <a:endParaRPr lang="en-US" sz="1100">
                        <a:effectLst/>
                        <a:latin typeface="Calibri"/>
                        <a:cs typeface="Times New Roman"/>
                      </a:endParaRPr>
                    </a:p>
                  </a:txBody>
                  <a:tcPr marL="68580" marR="68580" marT="0" marB="0" anchor="b"/>
                </a:tc>
                <a:extLst>
                  <a:ext uri="{0D108BD9-81ED-4DB2-BD59-A6C34878D82A}">
                    <a16:rowId xmlns:a16="http://schemas.microsoft.com/office/drawing/2014/main" val="10006"/>
                  </a:ext>
                </a:extLst>
              </a:tr>
              <a:tr h="321530">
                <a:tc>
                  <a:txBody>
                    <a:bodyPr/>
                    <a:lstStyle/>
                    <a:p>
                      <a:pPr marL="0" marR="0">
                        <a:lnSpc>
                          <a:spcPct val="115000"/>
                        </a:lnSpc>
                        <a:spcBef>
                          <a:spcPts val="0"/>
                        </a:spcBef>
                        <a:spcAft>
                          <a:spcPts val="0"/>
                        </a:spcAft>
                      </a:pPr>
                      <a:r>
                        <a:rPr lang="en-US" sz="1100">
                          <a:effectLst/>
                        </a:rPr>
                        <a:t>Hypothesized Mean Difference</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0</a:t>
                      </a:r>
                      <a:endParaRPr lang="en-US" sz="1100">
                        <a:effectLst/>
                        <a:latin typeface="Calibri"/>
                        <a:ea typeface="Calibri"/>
                        <a:cs typeface="Times New Roman"/>
                      </a:endParaRPr>
                    </a:p>
                  </a:txBody>
                  <a:tcPr marL="68580" marR="68580" marT="0" marB="0" anchor="b"/>
                </a:tc>
                <a:tc>
                  <a:txBody>
                    <a:bodyPr/>
                    <a:lstStyle/>
                    <a:p>
                      <a:pPr>
                        <a:lnSpc>
                          <a:spcPct val="115000"/>
                        </a:lnSpc>
                      </a:pPr>
                      <a:endParaRPr lang="en-US" sz="1100">
                        <a:effectLst/>
                        <a:latin typeface="Calibri"/>
                        <a:cs typeface="Times New Roman"/>
                      </a:endParaRPr>
                    </a:p>
                  </a:txBody>
                  <a:tcPr marL="68580" marR="68580" marT="0" marB="0" anchor="b"/>
                </a:tc>
                <a:extLst>
                  <a:ext uri="{0D108BD9-81ED-4DB2-BD59-A6C34878D82A}">
                    <a16:rowId xmlns:a16="http://schemas.microsoft.com/office/drawing/2014/main" val="10007"/>
                  </a:ext>
                </a:extLst>
              </a:tr>
              <a:tr h="321530">
                <a:tc>
                  <a:txBody>
                    <a:bodyPr/>
                    <a:lstStyle/>
                    <a:p>
                      <a:pPr marL="0" marR="0">
                        <a:lnSpc>
                          <a:spcPct val="115000"/>
                        </a:lnSpc>
                        <a:spcBef>
                          <a:spcPts val="0"/>
                        </a:spcBef>
                        <a:spcAft>
                          <a:spcPts val="0"/>
                        </a:spcAft>
                      </a:pPr>
                      <a:r>
                        <a:rPr lang="en-US" sz="1100">
                          <a:effectLst/>
                        </a:rPr>
                        <a:t>df</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49</a:t>
                      </a:r>
                      <a:endParaRPr lang="en-US" sz="1100">
                        <a:effectLst/>
                        <a:latin typeface="Calibri"/>
                        <a:ea typeface="Calibri"/>
                        <a:cs typeface="Times New Roman"/>
                      </a:endParaRPr>
                    </a:p>
                  </a:txBody>
                  <a:tcPr marL="68580" marR="68580" marT="0" marB="0" anchor="b"/>
                </a:tc>
                <a:tc>
                  <a:txBody>
                    <a:bodyPr/>
                    <a:lstStyle/>
                    <a:p>
                      <a:pPr>
                        <a:lnSpc>
                          <a:spcPct val="115000"/>
                        </a:lnSpc>
                      </a:pPr>
                      <a:endParaRPr lang="en-US" sz="1100">
                        <a:effectLst/>
                        <a:latin typeface="Calibri"/>
                        <a:cs typeface="Times New Roman"/>
                      </a:endParaRPr>
                    </a:p>
                  </a:txBody>
                  <a:tcPr marL="68580" marR="68580" marT="0" marB="0" anchor="b"/>
                </a:tc>
                <a:extLst>
                  <a:ext uri="{0D108BD9-81ED-4DB2-BD59-A6C34878D82A}">
                    <a16:rowId xmlns:a16="http://schemas.microsoft.com/office/drawing/2014/main" val="10008"/>
                  </a:ext>
                </a:extLst>
              </a:tr>
              <a:tr h="321530">
                <a:tc>
                  <a:txBody>
                    <a:bodyPr/>
                    <a:lstStyle/>
                    <a:p>
                      <a:pPr marL="0" marR="0">
                        <a:lnSpc>
                          <a:spcPct val="115000"/>
                        </a:lnSpc>
                        <a:spcBef>
                          <a:spcPts val="0"/>
                        </a:spcBef>
                        <a:spcAft>
                          <a:spcPts val="0"/>
                        </a:spcAft>
                      </a:pPr>
                      <a:r>
                        <a:rPr lang="en-US" sz="1100">
                          <a:effectLst/>
                        </a:rPr>
                        <a:t>t Stat</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-15.3446002</a:t>
                      </a:r>
                      <a:endParaRPr lang="en-US" sz="1100">
                        <a:effectLst/>
                        <a:latin typeface="Calibri"/>
                        <a:ea typeface="Calibri"/>
                        <a:cs typeface="Times New Roman"/>
                      </a:endParaRPr>
                    </a:p>
                  </a:txBody>
                  <a:tcPr marL="68580" marR="68580" marT="0" marB="0" anchor="b"/>
                </a:tc>
                <a:tc>
                  <a:txBody>
                    <a:bodyPr/>
                    <a:lstStyle/>
                    <a:p>
                      <a:pPr>
                        <a:lnSpc>
                          <a:spcPct val="115000"/>
                        </a:lnSpc>
                      </a:pPr>
                      <a:endParaRPr lang="en-US" sz="1100">
                        <a:effectLst/>
                        <a:latin typeface="Calibri"/>
                        <a:cs typeface="Times New Roman"/>
                      </a:endParaRPr>
                    </a:p>
                  </a:txBody>
                  <a:tcPr marL="68580" marR="68580" marT="0" marB="0" anchor="b"/>
                </a:tc>
                <a:extLst>
                  <a:ext uri="{0D108BD9-81ED-4DB2-BD59-A6C34878D82A}">
                    <a16:rowId xmlns:a16="http://schemas.microsoft.com/office/drawing/2014/main" val="10009"/>
                  </a:ext>
                </a:extLst>
              </a:tr>
              <a:tr h="321530">
                <a:tc>
                  <a:txBody>
                    <a:bodyPr/>
                    <a:lstStyle/>
                    <a:p>
                      <a:pPr marL="0" marR="0">
                        <a:lnSpc>
                          <a:spcPct val="115000"/>
                        </a:lnSpc>
                        <a:spcBef>
                          <a:spcPts val="0"/>
                        </a:spcBef>
                        <a:spcAft>
                          <a:spcPts val="0"/>
                        </a:spcAft>
                      </a:pPr>
                      <a:r>
                        <a:rPr lang="en-US" sz="1100">
                          <a:effectLst/>
                        </a:rPr>
                        <a:t>P(T&lt;=t) one-tail</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1.20033E-20</a:t>
                      </a:r>
                      <a:endParaRPr lang="en-US" sz="1100">
                        <a:effectLst/>
                        <a:latin typeface="Calibri"/>
                        <a:ea typeface="Calibri"/>
                        <a:cs typeface="Times New Roman"/>
                      </a:endParaRPr>
                    </a:p>
                  </a:txBody>
                  <a:tcPr marL="68580" marR="68580" marT="0" marB="0" anchor="b"/>
                </a:tc>
                <a:tc>
                  <a:txBody>
                    <a:bodyPr/>
                    <a:lstStyle/>
                    <a:p>
                      <a:pPr>
                        <a:lnSpc>
                          <a:spcPct val="115000"/>
                        </a:lnSpc>
                      </a:pPr>
                      <a:endParaRPr lang="en-US" sz="1100">
                        <a:effectLst/>
                        <a:latin typeface="Calibri"/>
                        <a:cs typeface="Times New Roman"/>
                      </a:endParaRPr>
                    </a:p>
                  </a:txBody>
                  <a:tcPr marL="68580" marR="68580" marT="0" marB="0" anchor="b"/>
                </a:tc>
                <a:extLst>
                  <a:ext uri="{0D108BD9-81ED-4DB2-BD59-A6C34878D82A}">
                    <a16:rowId xmlns:a16="http://schemas.microsoft.com/office/drawing/2014/main" val="10010"/>
                  </a:ext>
                </a:extLst>
              </a:tr>
              <a:tr h="321530">
                <a:tc>
                  <a:txBody>
                    <a:bodyPr/>
                    <a:lstStyle/>
                    <a:p>
                      <a:pPr marL="0" marR="0">
                        <a:lnSpc>
                          <a:spcPct val="115000"/>
                        </a:lnSpc>
                        <a:spcBef>
                          <a:spcPts val="0"/>
                        </a:spcBef>
                        <a:spcAft>
                          <a:spcPts val="0"/>
                        </a:spcAft>
                      </a:pPr>
                      <a:r>
                        <a:rPr lang="en-US" sz="1100">
                          <a:effectLst/>
                        </a:rPr>
                        <a:t>t Critical one-tail</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1.676550893</a:t>
                      </a:r>
                      <a:endParaRPr lang="en-US" sz="1100">
                        <a:effectLst/>
                        <a:latin typeface="Calibri"/>
                        <a:ea typeface="Calibri"/>
                        <a:cs typeface="Times New Roman"/>
                      </a:endParaRPr>
                    </a:p>
                  </a:txBody>
                  <a:tcPr marL="68580" marR="68580" marT="0" marB="0" anchor="b"/>
                </a:tc>
                <a:tc>
                  <a:txBody>
                    <a:bodyPr/>
                    <a:lstStyle/>
                    <a:p>
                      <a:pPr>
                        <a:lnSpc>
                          <a:spcPct val="115000"/>
                        </a:lnSpc>
                      </a:pPr>
                      <a:endParaRPr lang="en-US" sz="1100">
                        <a:effectLst/>
                        <a:latin typeface="Calibri"/>
                        <a:cs typeface="Times New Roman"/>
                      </a:endParaRPr>
                    </a:p>
                  </a:txBody>
                  <a:tcPr marL="68580" marR="68580" marT="0" marB="0" anchor="b"/>
                </a:tc>
                <a:extLst>
                  <a:ext uri="{0D108BD9-81ED-4DB2-BD59-A6C34878D82A}">
                    <a16:rowId xmlns:a16="http://schemas.microsoft.com/office/drawing/2014/main" val="10011"/>
                  </a:ext>
                </a:extLst>
              </a:tr>
              <a:tr h="321530">
                <a:tc>
                  <a:txBody>
                    <a:bodyPr/>
                    <a:lstStyle/>
                    <a:p>
                      <a:pPr marL="0" marR="0">
                        <a:lnSpc>
                          <a:spcPct val="115000"/>
                        </a:lnSpc>
                        <a:spcBef>
                          <a:spcPts val="0"/>
                        </a:spcBef>
                        <a:spcAft>
                          <a:spcPts val="0"/>
                        </a:spcAft>
                      </a:pPr>
                      <a:r>
                        <a:rPr lang="en-US" sz="1100">
                          <a:effectLst/>
                        </a:rPr>
                        <a:t>P(T&lt;=t) two-tail</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2.40065E-20</a:t>
                      </a:r>
                      <a:endParaRPr lang="en-US" sz="1100">
                        <a:effectLst/>
                        <a:latin typeface="Calibri"/>
                        <a:ea typeface="Calibri"/>
                        <a:cs typeface="Times New Roman"/>
                      </a:endParaRPr>
                    </a:p>
                  </a:txBody>
                  <a:tcPr marL="68580" marR="68580" marT="0" marB="0" anchor="b"/>
                </a:tc>
                <a:tc>
                  <a:txBody>
                    <a:bodyPr/>
                    <a:lstStyle/>
                    <a:p>
                      <a:pPr>
                        <a:lnSpc>
                          <a:spcPct val="115000"/>
                        </a:lnSpc>
                      </a:pPr>
                      <a:endParaRPr lang="en-US" sz="1100">
                        <a:effectLst/>
                        <a:latin typeface="Calibri"/>
                        <a:cs typeface="Times New Roman"/>
                      </a:endParaRPr>
                    </a:p>
                  </a:txBody>
                  <a:tcPr marL="68580" marR="68580" marT="0" marB="0" anchor="b"/>
                </a:tc>
                <a:extLst>
                  <a:ext uri="{0D108BD9-81ED-4DB2-BD59-A6C34878D82A}">
                    <a16:rowId xmlns:a16="http://schemas.microsoft.com/office/drawing/2014/main" val="10012"/>
                  </a:ext>
                </a:extLst>
              </a:tr>
              <a:tr h="337505">
                <a:tc>
                  <a:txBody>
                    <a:bodyPr/>
                    <a:lstStyle/>
                    <a:p>
                      <a:pPr marL="0" marR="0">
                        <a:lnSpc>
                          <a:spcPct val="115000"/>
                        </a:lnSpc>
                        <a:spcBef>
                          <a:spcPts val="0"/>
                        </a:spcBef>
                        <a:spcAft>
                          <a:spcPts val="0"/>
                        </a:spcAft>
                      </a:pPr>
                      <a:r>
                        <a:rPr lang="en-US" sz="1100">
                          <a:effectLst/>
                        </a:rPr>
                        <a:t>t Critical two-tail</a:t>
                      </a:r>
                      <a:endParaRPr lang="en-US" sz="11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100">
                          <a:effectLst/>
                        </a:rPr>
                        <a:t>2.009575237</a:t>
                      </a:r>
                      <a:endParaRPr lang="en-US" sz="1100">
                        <a:effectLst/>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nchor="b"/>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2966819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just">
              <a:buNone/>
            </a:pPr>
            <a:r>
              <a:rPr lang="en-US" dirty="0">
                <a:latin typeface="Times New Roman" pitchFamily="18" charset="0"/>
                <a:cs typeface="Times New Roman" pitchFamily="18" charset="0"/>
              </a:rPr>
              <a:t>Paired two sample t test results presented in table2 below shows that the coefficient or the significant value (p-value) was found to be 1.200 units and 2.400 units for one-tail and two-tail respectively. </a:t>
            </a:r>
          </a:p>
          <a:p>
            <a:pPr marL="0" indent="0" algn="just">
              <a:buNone/>
            </a:pPr>
            <a:r>
              <a:rPr lang="en-US" dirty="0">
                <a:latin typeface="Times New Roman" pitchFamily="18" charset="0"/>
                <a:cs typeface="Times New Roman" pitchFamily="18" charset="0"/>
              </a:rPr>
              <a:t>It means that there was no statistical significance and that the p-values were less than the critical value 0.05 units. </a:t>
            </a:r>
          </a:p>
          <a:p>
            <a:pPr marL="0" indent="0" algn="just">
              <a:buNone/>
            </a:pPr>
            <a:r>
              <a:rPr lang="en-US" dirty="0">
                <a:latin typeface="Times New Roman" pitchFamily="18" charset="0"/>
                <a:cs typeface="Times New Roman" pitchFamily="18" charset="0"/>
              </a:rPr>
              <a:t>Therefore, since the significant value was greater than the critical value t means that there was no difference in means and that there was no statistical significance.</a:t>
            </a:r>
          </a:p>
          <a:p>
            <a:pPr marL="0" indent="0">
              <a:buNone/>
            </a:pPr>
            <a:endParaRPr lang="en-US" dirty="0"/>
          </a:p>
        </p:txBody>
      </p:sp>
    </p:spTree>
    <p:extLst>
      <p:ext uri="{BB962C8B-B14F-4D97-AF65-F5344CB8AC3E}">
        <p14:creationId xmlns:p14="http://schemas.microsoft.com/office/powerpoint/2010/main" val="3371064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E04F2-96F0-49D5-953D-AED52E859BA7}"/>
              </a:ext>
            </a:extLst>
          </p:cNvPr>
          <p:cNvSpPr>
            <a:spLocks noGrp="1"/>
          </p:cNvSpPr>
          <p:nvPr>
            <p:ph type="title"/>
          </p:nvPr>
        </p:nvSpPr>
        <p:spPr/>
        <p:txBody>
          <a:bodyPr/>
          <a:lstStyle/>
          <a:p>
            <a:pPr algn="ctr"/>
            <a:r>
              <a:rPr lang="en-US" dirty="0">
                <a:latin typeface="Times New Roman" pitchFamily="18" charset="0"/>
                <a:cs typeface="Times New Roman" pitchFamily="18" charset="0"/>
              </a:rPr>
              <a:t>Summary &amp; Discussion</a:t>
            </a:r>
          </a:p>
        </p:txBody>
      </p:sp>
      <p:sp>
        <p:nvSpPr>
          <p:cNvPr id="3" name="Content Placeholder 2">
            <a:extLst>
              <a:ext uri="{FF2B5EF4-FFF2-40B4-BE49-F238E27FC236}">
                <a16:creationId xmlns:a16="http://schemas.microsoft.com/office/drawing/2014/main" id="{14E8DB50-DC89-4629-BF63-6EFBF1812F46}"/>
              </a:ext>
            </a:extLst>
          </p:cNvPr>
          <p:cNvSpPr>
            <a:spLocks noGrp="1"/>
          </p:cNvSpPr>
          <p:nvPr>
            <p:ph idx="1"/>
          </p:nvPr>
        </p:nvSpPr>
        <p:spPr/>
        <p:txBody>
          <a:bodyPr>
            <a:normAutofit/>
          </a:bodyPr>
          <a:lstStyle/>
          <a:p>
            <a:pPr algn="just"/>
            <a:r>
              <a:rPr lang="en-US" dirty="0">
                <a:latin typeface="Times New Roman" pitchFamily="18" charset="0"/>
                <a:cs typeface="Times New Roman" pitchFamily="18" charset="0"/>
              </a:rPr>
              <a:t>The managers and the employees have significant level of desire to gain some traction above their current level and be able to have growth and development in their professional capacity or job groups. Even though it appears as if managers express greater desirability the employees might be more deserving because they are still at subordinate levels. </a:t>
            </a:r>
          </a:p>
          <a:p>
            <a:pPr algn="just"/>
            <a:r>
              <a:rPr lang="en-US" dirty="0">
                <a:latin typeface="Times New Roman" pitchFamily="18" charset="0"/>
                <a:cs typeface="Times New Roman" pitchFamily="18" charset="0"/>
              </a:rPr>
              <a:t>It has been shown that in most cases it is the managers who should be preferred or be given priority in the professional development and most people were for the in person or individual targeted professional development. </a:t>
            </a:r>
          </a:p>
          <a:p>
            <a:pPr marL="0" indent="0" algn="just">
              <a:buNone/>
            </a:pPr>
            <a:r>
              <a:rPr lang="en-US" dirty="0"/>
              <a:t> </a:t>
            </a:r>
          </a:p>
          <a:p>
            <a:endParaRPr lang="en-US" dirty="0"/>
          </a:p>
        </p:txBody>
      </p:sp>
    </p:spTree>
    <p:extLst>
      <p:ext uri="{BB962C8B-B14F-4D97-AF65-F5344CB8AC3E}">
        <p14:creationId xmlns:p14="http://schemas.microsoft.com/office/powerpoint/2010/main" val="2215636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c3da832f-3ecf-443d-91e7-99457f1877f8" xsi:nil="true"/>
    <Comments xmlns="c3da832f-3ecf-443d-91e7-99457f1877f8" xsi:nil="true"/>
    <SharedWithUsers xmlns="b06b1bca-4aad-41ab-bd2f-6e8d6f0c1215">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398F2D86927094FB725CCED44C41431" ma:contentTypeVersion="14" ma:contentTypeDescription="Create a new document." ma:contentTypeScope="" ma:versionID="9f734e04b54d1df1567c6874c3e5a03a">
  <xsd:schema xmlns:xsd="http://www.w3.org/2001/XMLSchema" xmlns:xs="http://www.w3.org/2001/XMLSchema" xmlns:p="http://schemas.microsoft.com/office/2006/metadata/properties" xmlns:ns2="c3da832f-3ecf-443d-91e7-99457f1877f8" xmlns:ns3="b06b1bca-4aad-41ab-bd2f-6e8d6f0c1215" targetNamespace="http://schemas.microsoft.com/office/2006/metadata/properties" ma:root="true" ma:fieldsID="7831d41ccdf721a0362f5e711957938a" ns2:_="" ns3:_="">
    <xsd:import namespace="c3da832f-3ecf-443d-91e7-99457f1877f8"/>
    <xsd:import namespace="b06b1bca-4aad-41ab-bd2f-6e8d6f0c1215"/>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Comments" minOccurs="0"/>
                <xsd:element ref="ns2:MediaServiceAutoTags" minOccurs="0"/>
                <xsd:element ref="ns2:MediaServiceOCR" minOccurs="0"/>
                <xsd:element ref="ns2:MediaServiceEventHashCode" minOccurs="0"/>
                <xsd:element ref="ns2:MediaServiceGenerationTime" minOccurs="0"/>
                <xsd:element ref="ns2:_Flow_SignoffStatus" minOccurs="0"/>
                <xsd:element ref="ns2:MediaServiceLocation"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da832f-3ecf-443d-91e7-99457f1877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Comments" ma:index="13" nillable="true" ma:displayName="Comments" ma:description="5/3 Please map objectives, add notes, and provide suggested times" ma:internalName="Comments">
      <xsd:simpleType>
        <xsd:restriction base="dms:Note">
          <xsd:maxLength value="255"/>
        </xsd:restriction>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_Flow_SignoffStatus" ma:index="18" nillable="true" ma:displayName="Sign-off status" ma:internalName="_x0024_Resources_x003a_core_x002c_Signoff_Status_x003b_">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06b1bca-4aad-41ab-bd2f-6e8d6f0c1215"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7943CA-DDED-4F99-AAE5-727F505EB6F4}">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b06b1bca-4aad-41ab-bd2f-6e8d6f0c1215"/>
    <ds:schemaRef ds:uri="http://purl.org/dc/elements/1.1/"/>
    <ds:schemaRef ds:uri="c3da832f-3ecf-443d-91e7-99457f1877f8"/>
    <ds:schemaRef ds:uri="http://www.w3.org/XML/1998/namespace"/>
    <ds:schemaRef ds:uri="http://purl.org/dc/dcmitype/"/>
  </ds:schemaRefs>
</ds:datastoreItem>
</file>

<file path=customXml/itemProps2.xml><?xml version="1.0" encoding="utf-8"?>
<ds:datastoreItem xmlns:ds="http://schemas.openxmlformats.org/officeDocument/2006/customXml" ds:itemID="{ADBD8EA1-7747-4BD4-BD6E-3988FBB7AB1C}">
  <ds:schemaRefs>
    <ds:schemaRef ds:uri="http://schemas.microsoft.com/sharepoint/v3/contenttype/forms"/>
  </ds:schemaRefs>
</ds:datastoreItem>
</file>

<file path=customXml/itemProps3.xml><?xml version="1.0" encoding="utf-8"?>
<ds:datastoreItem xmlns:ds="http://schemas.openxmlformats.org/officeDocument/2006/customXml" ds:itemID="{75D59A80-D29B-404C-A727-CA97C37269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da832f-3ecf-443d-91e7-99457f1877f8"/>
    <ds:schemaRef ds:uri="b06b1bca-4aad-41ab-bd2f-6e8d6f0c12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314</TotalTime>
  <Words>564</Words>
  <Application>Microsoft Office PowerPoint</Application>
  <PresentationFormat>Widescreen</PresentationFormat>
  <Paragraphs>116</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Times New Roman</vt:lpstr>
      <vt:lpstr>Trebuchet MS</vt:lpstr>
      <vt:lpstr>Wingdings 3</vt:lpstr>
      <vt:lpstr>Facet</vt:lpstr>
      <vt:lpstr>Professional Development Opportunities</vt:lpstr>
      <vt:lpstr>Purpose</vt:lpstr>
      <vt:lpstr>Data Sources</vt:lpstr>
      <vt:lpstr>PowerPoint Presentation</vt:lpstr>
      <vt:lpstr>Descriptive Statistics</vt:lpstr>
      <vt:lpstr>Data Analysis </vt:lpstr>
      <vt:lpstr>Statistical Analysis: Inferential</vt:lpstr>
      <vt:lpstr>PowerPoint Presentation</vt:lpstr>
      <vt:lpstr>T-Test: Paired Two Sample for Means</vt:lpstr>
      <vt:lpstr>PowerPoint Presentation</vt:lpstr>
      <vt:lpstr>Summary &amp; 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Professional Development Opportunities</dc:title>
  <dc:creator>Jacquelyn Kelly</dc:creator>
  <cp:lastModifiedBy>john matheka</cp:lastModifiedBy>
  <cp:revision>16</cp:revision>
  <dcterms:created xsi:type="dcterms:W3CDTF">2020-07-08T19:29:56Z</dcterms:created>
  <dcterms:modified xsi:type="dcterms:W3CDTF">2020-11-18T03:50:38Z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0x0101007398F2D86927094FB725CCED44C41431</vt:lpwstr>
  </property>
  <property fmtid="{D5CDD505-2E9C-101B-9397-08002B2CF9AE}" pid="3" name="xd_Signature">
    <vt:bool>false</vt:bool>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Order">
    <vt:r8>22520200</vt:r8>
  </property>
</Properties>
</file>